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JPG" ContentType="image/.jpg"/>
  <Default Extension="png" ContentType="image/png"/>
  <Default Extension="rels" ContentType="application/vnd.openxmlformats-package.relationships+xml"/>
  <Override PartName="/customXml/itemProps344.xml" ContentType="application/vnd.openxmlformats-officedocument.customXmlProperties+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tags/tag334.xml" ContentType="application/vnd.openxmlformats-officedocument.presentationml.tags+xml"/>
  <Override PartName="/ppt/tags/tag335.xml" ContentType="application/vnd.openxmlformats-officedocument.presentationml.tags+xml"/>
  <Override PartName="/ppt/tags/tag336.xml" ContentType="application/vnd.openxmlformats-officedocument.presentationml.tags+xml"/>
  <Override PartName="/ppt/tags/tag337.xml" ContentType="application/vnd.openxmlformats-officedocument.presentationml.tags+xml"/>
  <Override PartName="/ppt/tags/tag338.xml" ContentType="application/vnd.openxmlformats-officedocument.presentationml.tags+xml"/>
  <Override PartName="/ppt/tags/tag339.xml" ContentType="application/vnd.openxmlformats-officedocument.presentationml.tags+xml"/>
  <Override PartName="/ppt/tags/tag34.xml" ContentType="application/vnd.openxmlformats-officedocument.presentationml.tags+xml"/>
  <Override PartName="/ppt/tags/tag340.xml" ContentType="application/vnd.openxmlformats-officedocument.presentationml.tags+xml"/>
  <Override PartName="/ppt/tags/tag341.xml" ContentType="application/vnd.openxmlformats-officedocument.presentationml.tags+xml"/>
  <Override PartName="/ppt/tags/tag342.xml" ContentType="application/vnd.openxmlformats-officedocument.presentationml.tags+xml"/>
  <Override PartName="/ppt/tags/tag343.xml" ContentType="application/vnd.openxmlformats-officedocument.presentationml.tags+xml"/>
  <Override PartName="/ppt/tags/tag345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Override1.xml" ContentType="application/vnd.openxmlformats-officedocument.themeOverrid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  <p:sldMasterId id="2147483669" r:id="rId4"/>
  </p:sldMasterIdLst>
  <p:notesMasterIdLst>
    <p:notesMasterId r:id="rId6"/>
  </p:notesMasterIdLst>
  <p:sldIdLst>
    <p:sldId id="256" r:id="rId5"/>
    <p:sldId id="541" r:id="rId7"/>
    <p:sldId id="306" r:id="rId8"/>
    <p:sldId id="382" r:id="rId9"/>
    <p:sldId id="307" r:id="rId10"/>
    <p:sldId id="333" r:id="rId11"/>
    <p:sldId id="357" r:id="rId12"/>
    <p:sldId id="359" r:id="rId13"/>
    <p:sldId id="478" r:id="rId14"/>
    <p:sldId id="423" r:id="rId15"/>
    <p:sldId id="424" r:id="rId16"/>
    <p:sldId id="477" r:id="rId17"/>
    <p:sldId id="426" r:id="rId18"/>
    <p:sldId id="427" r:id="rId19"/>
    <p:sldId id="428" r:id="rId20"/>
    <p:sldId id="429" r:id="rId21"/>
    <p:sldId id="430" r:id="rId22"/>
    <p:sldId id="431" r:id="rId23"/>
    <p:sldId id="479" r:id="rId24"/>
    <p:sldId id="480" r:id="rId25"/>
    <p:sldId id="481" r:id="rId26"/>
    <p:sldId id="432" r:id="rId27"/>
    <p:sldId id="439" r:id="rId28"/>
    <p:sldId id="440" r:id="rId29"/>
    <p:sldId id="441" r:id="rId30"/>
    <p:sldId id="442" r:id="rId31"/>
    <p:sldId id="443" r:id="rId32"/>
    <p:sldId id="444" r:id="rId33"/>
    <p:sldId id="445" r:id="rId34"/>
    <p:sldId id="446" r:id="rId35"/>
    <p:sldId id="447" r:id="rId36"/>
    <p:sldId id="448" r:id="rId37"/>
    <p:sldId id="360" r:id="rId38"/>
    <p:sldId id="385" r:id="rId39"/>
    <p:sldId id="334" r:id="rId40"/>
    <p:sldId id="483" r:id="rId41"/>
    <p:sldId id="345" r:id="rId42"/>
    <p:sldId id="433" r:id="rId43"/>
    <p:sldId id="434" r:id="rId44"/>
    <p:sldId id="435" r:id="rId45"/>
    <p:sldId id="436" r:id="rId46"/>
    <p:sldId id="437" r:id="rId47"/>
    <p:sldId id="346" r:id="rId48"/>
    <p:sldId id="389" r:id="rId49"/>
    <p:sldId id="452" r:id="rId50"/>
    <p:sldId id="336" r:id="rId51"/>
    <p:sldId id="482" r:id="rId52"/>
    <p:sldId id="453" r:id="rId53"/>
    <p:sldId id="454" r:id="rId54"/>
    <p:sldId id="455" r:id="rId55"/>
    <p:sldId id="456" r:id="rId56"/>
    <p:sldId id="457" r:id="rId57"/>
    <p:sldId id="458" r:id="rId58"/>
    <p:sldId id="308" r:id="rId59"/>
    <p:sldId id="343" r:id="rId60"/>
    <p:sldId id="419" r:id="rId61"/>
    <p:sldId id="338" r:id="rId62"/>
    <p:sldId id="292" r:id="rId63"/>
  </p:sldIdLst>
  <p:sldSz cx="9144000" cy="5143500" type="screen16x9"/>
  <p:notesSz cx="6858000" cy="9144000"/>
  <p:custDataLst>
    <p:tags r:id="rId70"/>
  </p:custDataLst>
  <p:defaultTextStyle>
    <a:defPPr>
      <a:defRPr lang="zh-CN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幸全" initials="幸" lastIdx="1" clrIdx="0"/>
  <p:cmAuthor id="2" name="作者" initials="作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A5D5C"/>
    <a:srgbClr val="CAD4D4"/>
    <a:srgbClr val="46014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40" d="100"/>
          <a:sy n="140" d="100"/>
        </p:scale>
        <p:origin x="28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4.xml"/><Relationship Id="rId8" Type="http://schemas.openxmlformats.org/officeDocument/2006/relationships/slide" Target="slides/slide3.xml"/><Relationship Id="rId70" Type="http://schemas.openxmlformats.org/officeDocument/2006/relationships/tags" Target="tags/tag345.xml"/><Relationship Id="rId7" Type="http://schemas.openxmlformats.org/officeDocument/2006/relationships/slide" Target="slides/slide2.xml"/><Relationship Id="rId69" Type="http://schemas.openxmlformats.org/officeDocument/2006/relationships/customXml" Target="../customXml/item1.xml"/><Relationship Id="rId68" Type="http://schemas.openxmlformats.org/officeDocument/2006/relationships/customXmlProps" Target="../customXml/itemProps344.xml"/><Relationship Id="rId67" Type="http://schemas.openxmlformats.org/officeDocument/2006/relationships/commentAuthors" Target="commentAuthors.xml"/><Relationship Id="rId66" Type="http://schemas.openxmlformats.org/officeDocument/2006/relationships/tableStyles" Target="tableStyles.xml"/><Relationship Id="rId65" Type="http://schemas.openxmlformats.org/officeDocument/2006/relationships/viewProps" Target="viewProps.xml"/><Relationship Id="rId64" Type="http://schemas.openxmlformats.org/officeDocument/2006/relationships/presProps" Target="presProps.xml"/><Relationship Id="rId63" Type="http://schemas.openxmlformats.org/officeDocument/2006/relationships/slide" Target="slides/slide58.xml"/><Relationship Id="rId62" Type="http://schemas.openxmlformats.org/officeDocument/2006/relationships/slide" Target="slides/slide57.xml"/><Relationship Id="rId61" Type="http://schemas.openxmlformats.org/officeDocument/2006/relationships/slide" Target="slides/slide56.xml"/><Relationship Id="rId60" Type="http://schemas.openxmlformats.org/officeDocument/2006/relationships/slide" Target="slides/slide55.xml"/><Relationship Id="rId6" Type="http://schemas.openxmlformats.org/officeDocument/2006/relationships/notesMaster" Target="notesMasters/notesMaster1.xml"/><Relationship Id="rId59" Type="http://schemas.openxmlformats.org/officeDocument/2006/relationships/slide" Target="slides/slide54.xml"/><Relationship Id="rId58" Type="http://schemas.openxmlformats.org/officeDocument/2006/relationships/slide" Target="slides/slide53.xml"/><Relationship Id="rId57" Type="http://schemas.openxmlformats.org/officeDocument/2006/relationships/slide" Target="slides/slide52.xml"/><Relationship Id="rId56" Type="http://schemas.openxmlformats.org/officeDocument/2006/relationships/slide" Target="slides/slide51.xml"/><Relationship Id="rId55" Type="http://schemas.openxmlformats.org/officeDocument/2006/relationships/slide" Target="slides/slide50.xml"/><Relationship Id="rId54" Type="http://schemas.openxmlformats.org/officeDocument/2006/relationships/slide" Target="slides/slide49.xml"/><Relationship Id="rId53" Type="http://schemas.openxmlformats.org/officeDocument/2006/relationships/slide" Target="slides/slide48.xml"/><Relationship Id="rId52" Type="http://schemas.openxmlformats.org/officeDocument/2006/relationships/slide" Target="slides/slide47.xml"/><Relationship Id="rId51" Type="http://schemas.openxmlformats.org/officeDocument/2006/relationships/slide" Target="slides/slide46.xml"/><Relationship Id="rId50" Type="http://schemas.openxmlformats.org/officeDocument/2006/relationships/slide" Target="slides/slide45.xml"/><Relationship Id="rId5" Type="http://schemas.openxmlformats.org/officeDocument/2006/relationships/slide" Target="slides/slide1.xml"/><Relationship Id="rId49" Type="http://schemas.openxmlformats.org/officeDocument/2006/relationships/slide" Target="slides/slide44.xml"/><Relationship Id="rId48" Type="http://schemas.openxmlformats.org/officeDocument/2006/relationships/slide" Target="slides/slide43.xml"/><Relationship Id="rId47" Type="http://schemas.openxmlformats.org/officeDocument/2006/relationships/slide" Target="slides/slide42.xml"/><Relationship Id="rId46" Type="http://schemas.openxmlformats.org/officeDocument/2006/relationships/slide" Target="slides/slide41.xml"/><Relationship Id="rId45" Type="http://schemas.openxmlformats.org/officeDocument/2006/relationships/slide" Target="slides/slide40.xml"/><Relationship Id="rId44" Type="http://schemas.openxmlformats.org/officeDocument/2006/relationships/slide" Target="slides/slide39.xml"/><Relationship Id="rId43" Type="http://schemas.openxmlformats.org/officeDocument/2006/relationships/slide" Target="slides/slide38.xml"/><Relationship Id="rId42" Type="http://schemas.openxmlformats.org/officeDocument/2006/relationships/slide" Target="slides/slide37.xml"/><Relationship Id="rId41" Type="http://schemas.openxmlformats.org/officeDocument/2006/relationships/slide" Target="slides/slide36.xml"/><Relationship Id="rId40" Type="http://schemas.openxmlformats.org/officeDocument/2006/relationships/slide" Target="slides/slide35.xml"/><Relationship Id="rId4" Type="http://schemas.openxmlformats.org/officeDocument/2006/relationships/slideMaster" Target="slideMasters/slideMaster3.xml"/><Relationship Id="rId39" Type="http://schemas.openxmlformats.org/officeDocument/2006/relationships/slide" Target="slides/slide34.xml"/><Relationship Id="rId38" Type="http://schemas.openxmlformats.org/officeDocument/2006/relationships/slide" Target="slides/slide33.xml"/><Relationship Id="rId37" Type="http://schemas.openxmlformats.org/officeDocument/2006/relationships/slide" Target="slides/slide32.xml"/><Relationship Id="rId36" Type="http://schemas.openxmlformats.org/officeDocument/2006/relationships/slide" Target="slides/slide31.xml"/><Relationship Id="rId35" Type="http://schemas.openxmlformats.org/officeDocument/2006/relationships/slide" Target="slides/slide30.xml"/><Relationship Id="rId34" Type="http://schemas.openxmlformats.org/officeDocument/2006/relationships/slide" Target="slides/slide29.xml"/><Relationship Id="rId33" Type="http://schemas.openxmlformats.org/officeDocument/2006/relationships/slide" Target="slides/slide28.xml"/><Relationship Id="rId32" Type="http://schemas.openxmlformats.org/officeDocument/2006/relationships/slide" Target="slides/slide27.xml"/><Relationship Id="rId31" Type="http://schemas.openxmlformats.org/officeDocument/2006/relationships/slide" Target="slides/slide26.xml"/><Relationship Id="rId30" Type="http://schemas.openxmlformats.org/officeDocument/2006/relationships/slide" Target="slides/slide25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4.xml"/><Relationship Id="rId28" Type="http://schemas.openxmlformats.org/officeDocument/2006/relationships/slide" Target="slides/slide23.xml"/><Relationship Id="rId27" Type="http://schemas.openxmlformats.org/officeDocument/2006/relationships/slide" Target="slides/slide22.xml"/><Relationship Id="rId26" Type="http://schemas.openxmlformats.org/officeDocument/2006/relationships/slide" Target="slides/slide21.xml"/><Relationship Id="rId25" Type="http://schemas.openxmlformats.org/officeDocument/2006/relationships/slide" Target="slides/slide20.xml"/><Relationship Id="rId24" Type="http://schemas.openxmlformats.org/officeDocument/2006/relationships/slide" Target="slides/slide19.xml"/><Relationship Id="rId23" Type="http://schemas.openxmlformats.org/officeDocument/2006/relationships/slide" Target="slides/slide18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0" Type="http://schemas.openxmlformats.org/officeDocument/2006/relationships/slide" Target="slides/slide15.xml"/><Relationship Id="rId2" Type="http://schemas.openxmlformats.org/officeDocument/2006/relationships/theme" Target="theme/theme1.xml"/><Relationship Id="rId19" Type="http://schemas.openxmlformats.org/officeDocument/2006/relationships/slide" Target="slides/slide14.xml"/><Relationship Id="rId18" Type="http://schemas.openxmlformats.org/officeDocument/2006/relationships/slide" Target="slides/slide13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1C8A8B0-57A6-4B23-957B-32A0EF62DBF6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DC5B591-B820-4404-A2EE-0481BC8BD395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5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6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7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8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3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4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5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6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4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5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6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7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8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3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C5B591-B820-4404-A2EE-0481BC8BD39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C5B591-B820-4404-A2EE-0481BC8BD39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C5B591-B820-4404-A2EE-0481BC8BD39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C5B591-B820-4404-A2EE-0481BC8BD39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C5B591-B820-4404-A2EE-0481BC8BD39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C5B591-B820-4404-A2EE-0481BC8BD39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C5B591-B820-4404-A2EE-0481BC8BD39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C5B591-B820-4404-A2EE-0481BC8BD39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C5B591-B820-4404-A2EE-0481BC8BD39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C5B591-B820-4404-A2EE-0481BC8BD39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C5B591-B820-4404-A2EE-0481BC8BD39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C5B591-B820-4404-A2EE-0481BC8BD39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C5B591-B820-4404-A2EE-0481BC8BD39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C5B591-B820-4404-A2EE-0481BC8BD39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C5B591-B820-4404-A2EE-0481BC8BD39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C5B591-B820-4404-A2EE-0481BC8BD39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C5B591-B820-4404-A2EE-0481BC8BD39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C5B591-B820-4404-A2EE-0481BC8BD39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C5B591-B820-4404-A2EE-0481BC8BD39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C5B591-B820-4404-A2EE-0481BC8BD39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C5B591-B820-4404-A2EE-0481BC8BD39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9" Type="http://schemas.openxmlformats.org/officeDocument/2006/relationships/tags" Target="../tags/tag8.xml"/><Relationship Id="rId8" Type="http://schemas.openxmlformats.org/officeDocument/2006/relationships/tags" Target="../tags/tag7.xml"/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7" Type="http://schemas.openxmlformats.org/officeDocument/2006/relationships/tags" Target="../tags/tag16.xml"/><Relationship Id="rId16" Type="http://schemas.openxmlformats.org/officeDocument/2006/relationships/tags" Target="../tags/tag15.xml"/><Relationship Id="rId15" Type="http://schemas.openxmlformats.org/officeDocument/2006/relationships/tags" Target="../tags/tag14.xml"/><Relationship Id="rId14" Type="http://schemas.openxmlformats.org/officeDocument/2006/relationships/tags" Target="../tags/tag13.xml"/><Relationship Id="rId13" Type="http://schemas.openxmlformats.org/officeDocument/2006/relationships/tags" Target="../tags/tag12.xml"/><Relationship Id="rId12" Type="http://schemas.openxmlformats.org/officeDocument/2006/relationships/tags" Target="../tags/tag11.xml"/><Relationship Id="rId11" Type="http://schemas.openxmlformats.org/officeDocument/2006/relationships/tags" Target="../tags/tag10.xml"/><Relationship Id="rId10" Type="http://schemas.openxmlformats.org/officeDocument/2006/relationships/tags" Target="../tags/tag9.xml"/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6" Type="http://schemas.openxmlformats.org/officeDocument/2006/relationships/tags" Target="../tags/tag21.xml"/><Relationship Id="rId5" Type="http://schemas.openxmlformats.org/officeDocument/2006/relationships/tags" Target="../tags/tag20.xml"/><Relationship Id="rId4" Type="http://schemas.openxmlformats.org/officeDocument/2006/relationships/tags" Target="../tags/tag19.xml"/><Relationship Id="rId3" Type="http://schemas.openxmlformats.org/officeDocument/2006/relationships/tags" Target="../tags/tag18.xml"/><Relationship Id="rId2" Type="http://schemas.openxmlformats.org/officeDocument/2006/relationships/tags" Target="../tags/tag17.xml"/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1" Type="http://schemas.openxmlformats.org/officeDocument/2006/relationships/tags" Target="../tags/tag31.xml"/><Relationship Id="rId10" Type="http://schemas.openxmlformats.org/officeDocument/2006/relationships/tags" Target="../tags/tag30.xml"/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9" Type="http://schemas.openxmlformats.org/officeDocument/2006/relationships/tags" Target="../tags/tag39.xml"/><Relationship Id="rId8" Type="http://schemas.openxmlformats.org/officeDocument/2006/relationships/tags" Target="../tags/tag38.xml"/><Relationship Id="rId7" Type="http://schemas.openxmlformats.org/officeDocument/2006/relationships/tags" Target="../tags/tag37.xml"/><Relationship Id="rId6" Type="http://schemas.openxmlformats.org/officeDocument/2006/relationships/tags" Target="../tags/tag36.xml"/><Relationship Id="rId5" Type="http://schemas.openxmlformats.org/officeDocument/2006/relationships/tags" Target="../tags/tag35.xml"/><Relationship Id="rId4" Type="http://schemas.openxmlformats.org/officeDocument/2006/relationships/tags" Target="../tags/tag34.xml"/><Relationship Id="rId3" Type="http://schemas.openxmlformats.org/officeDocument/2006/relationships/tags" Target="../tags/tag33.xml"/><Relationship Id="rId2" Type="http://schemas.openxmlformats.org/officeDocument/2006/relationships/tags" Target="../tags/tag32.xml"/><Relationship Id="rId16" Type="http://schemas.openxmlformats.org/officeDocument/2006/relationships/tags" Target="../tags/tag46.xml"/><Relationship Id="rId15" Type="http://schemas.openxmlformats.org/officeDocument/2006/relationships/tags" Target="../tags/tag45.xml"/><Relationship Id="rId14" Type="http://schemas.openxmlformats.org/officeDocument/2006/relationships/tags" Target="../tags/tag44.xml"/><Relationship Id="rId13" Type="http://schemas.openxmlformats.org/officeDocument/2006/relationships/tags" Target="../tags/tag43.xml"/><Relationship Id="rId12" Type="http://schemas.openxmlformats.org/officeDocument/2006/relationships/tags" Target="../tags/tag42.xml"/><Relationship Id="rId11" Type="http://schemas.openxmlformats.org/officeDocument/2006/relationships/tags" Target="../tags/tag41.xml"/><Relationship Id="rId10" Type="http://schemas.openxmlformats.org/officeDocument/2006/relationships/tags" Target="../tags/tag40.xml"/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7" Type="http://schemas.openxmlformats.org/officeDocument/2006/relationships/tags" Target="../tags/tag52.xml"/><Relationship Id="rId6" Type="http://schemas.openxmlformats.org/officeDocument/2006/relationships/tags" Target="../tags/tag51.xml"/><Relationship Id="rId5" Type="http://schemas.openxmlformats.org/officeDocument/2006/relationships/tags" Target="../tags/tag50.xml"/><Relationship Id="rId4" Type="http://schemas.openxmlformats.org/officeDocument/2006/relationships/tags" Target="../tags/tag49.xml"/><Relationship Id="rId3" Type="http://schemas.openxmlformats.org/officeDocument/2006/relationships/tags" Target="../tags/tag48.xml"/><Relationship Id="rId2" Type="http://schemas.openxmlformats.org/officeDocument/2006/relationships/tags" Target="../tags/tag47.xml"/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9" Type="http://schemas.openxmlformats.org/officeDocument/2006/relationships/tags" Target="../tags/tag60.xml"/><Relationship Id="rId8" Type="http://schemas.openxmlformats.org/officeDocument/2006/relationships/tags" Target="../tags/tag59.xml"/><Relationship Id="rId7" Type="http://schemas.openxmlformats.org/officeDocument/2006/relationships/tags" Target="../tags/tag58.xml"/><Relationship Id="rId6" Type="http://schemas.openxmlformats.org/officeDocument/2006/relationships/tags" Target="../tags/tag57.xml"/><Relationship Id="rId5" Type="http://schemas.openxmlformats.org/officeDocument/2006/relationships/tags" Target="../tags/tag56.xml"/><Relationship Id="rId4" Type="http://schemas.openxmlformats.org/officeDocument/2006/relationships/tags" Target="../tags/tag55.xml"/><Relationship Id="rId3" Type="http://schemas.openxmlformats.org/officeDocument/2006/relationships/tags" Target="../tags/tag54.xml"/><Relationship Id="rId2" Type="http://schemas.openxmlformats.org/officeDocument/2006/relationships/tags" Target="../tags/tag53.xml"/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5" Type="http://schemas.openxmlformats.org/officeDocument/2006/relationships/tags" Target="../tags/tag64.xml"/><Relationship Id="rId4" Type="http://schemas.openxmlformats.org/officeDocument/2006/relationships/tags" Target="../tags/tag63.xml"/><Relationship Id="rId3" Type="http://schemas.openxmlformats.org/officeDocument/2006/relationships/tags" Target="../tags/tag62.xml"/><Relationship Id="rId2" Type="http://schemas.openxmlformats.org/officeDocument/2006/relationships/tags" Target="../tags/tag61.xml"/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4" Type="http://schemas.openxmlformats.org/officeDocument/2006/relationships/tags" Target="../tags/tag67.xml"/><Relationship Id="rId3" Type="http://schemas.openxmlformats.org/officeDocument/2006/relationships/tags" Target="../tags/tag66.xml"/><Relationship Id="rId2" Type="http://schemas.openxmlformats.org/officeDocument/2006/relationships/tags" Target="../tags/tag65.xml"/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5" Type="http://schemas.openxmlformats.org/officeDocument/2006/relationships/tags" Target="../tags/tag71.xml"/><Relationship Id="rId4" Type="http://schemas.openxmlformats.org/officeDocument/2006/relationships/tags" Target="../tags/tag70.xml"/><Relationship Id="rId3" Type="http://schemas.openxmlformats.org/officeDocument/2006/relationships/tags" Target="../tags/tag69.xml"/><Relationship Id="rId2" Type="http://schemas.openxmlformats.org/officeDocument/2006/relationships/tags" Target="../tags/tag68.xml"/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6" Type="http://schemas.openxmlformats.org/officeDocument/2006/relationships/tags" Target="../tags/tag76.xml"/><Relationship Id="rId5" Type="http://schemas.openxmlformats.org/officeDocument/2006/relationships/tags" Target="../tags/tag75.xml"/><Relationship Id="rId4" Type="http://schemas.openxmlformats.org/officeDocument/2006/relationships/tags" Target="../tags/tag74.xml"/><Relationship Id="rId3" Type="http://schemas.openxmlformats.org/officeDocument/2006/relationships/tags" Target="../tags/tag73.xml"/><Relationship Id="rId2" Type="http://schemas.openxmlformats.org/officeDocument/2006/relationships/tags" Target="../tags/tag72.xml"/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9" Type="http://schemas.openxmlformats.org/officeDocument/2006/relationships/tags" Target="../tags/tag84.xml"/><Relationship Id="rId8" Type="http://schemas.openxmlformats.org/officeDocument/2006/relationships/tags" Target="../tags/tag83.xml"/><Relationship Id="rId7" Type="http://schemas.openxmlformats.org/officeDocument/2006/relationships/tags" Target="../tags/tag82.xml"/><Relationship Id="rId6" Type="http://schemas.openxmlformats.org/officeDocument/2006/relationships/tags" Target="../tags/tag81.xml"/><Relationship Id="rId5" Type="http://schemas.openxmlformats.org/officeDocument/2006/relationships/tags" Target="../tags/tag80.xml"/><Relationship Id="rId4" Type="http://schemas.openxmlformats.org/officeDocument/2006/relationships/tags" Target="../tags/tag79.xml"/><Relationship Id="rId3" Type="http://schemas.openxmlformats.org/officeDocument/2006/relationships/tags" Target="../tags/tag78.xml"/><Relationship Id="rId2" Type="http://schemas.openxmlformats.org/officeDocument/2006/relationships/tags" Target="../tags/tag77.xml"/><Relationship Id="rId17" Type="http://schemas.openxmlformats.org/officeDocument/2006/relationships/tags" Target="../tags/tag92.xml"/><Relationship Id="rId16" Type="http://schemas.openxmlformats.org/officeDocument/2006/relationships/tags" Target="../tags/tag91.xml"/><Relationship Id="rId15" Type="http://schemas.openxmlformats.org/officeDocument/2006/relationships/tags" Target="../tags/tag90.xml"/><Relationship Id="rId14" Type="http://schemas.openxmlformats.org/officeDocument/2006/relationships/tags" Target="../tags/tag89.xml"/><Relationship Id="rId13" Type="http://schemas.openxmlformats.org/officeDocument/2006/relationships/tags" Target="../tags/tag88.xml"/><Relationship Id="rId12" Type="http://schemas.openxmlformats.org/officeDocument/2006/relationships/tags" Target="../tags/tag87.xml"/><Relationship Id="rId11" Type="http://schemas.openxmlformats.org/officeDocument/2006/relationships/tags" Target="../tags/tag86.xml"/><Relationship Id="rId10" Type="http://schemas.openxmlformats.org/officeDocument/2006/relationships/tags" Target="../tags/tag85.xml"/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E5B826-6809-49B3-9B4B-177D412235B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1AD0B5-09AD-499F-88BC-01FCE55CDA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E5B826-6809-49B3-9B4B-177D412235B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1AD0B5-09AD-499F-88BC-01FCE55CDA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E5B826-6809-49B3-9B4B-177D412235B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1AD0B5-09AD-499F-88BC-01FCE55CDA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solidFill>
          <a:srgbClr val="F1F1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solidFill>
          <a:srgbClr val="F1F1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1F1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875"/>
            <a:ext cx="9144000" cy="5117749"/>
          </a:xfrm>
          <a:prstGeom prst="rect">
            <a:avLst/>
          </a:prstGeom>
        </p:spPr>
      </p:pic>
      <p:sp>
        <p:nvSpPr>
          <p:cNvPr id="4" name="文本框 3"/>
          <p:cNvSpPr txBox="1"/>
          <p:nvPr userDrawn="1"/>
        </p:nvSpPr>
        <p:spPr>
          <a:xfrm>
            <a:off x="355600" y="292100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/>
              <a:t>学校名称</a:t>
            </a:r>
            <a:endParaRPr lang="zh-CN" altLang="en-US" sz="2000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530820CF-B880-4189-942D-D702A7CBA730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C913308-F349-4B6D-A68A-DD1791B4A57B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530820CF-B880-4189-942D-D702A7CBA730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C913308-F349-4B6D-A68A-DD1791B4A57B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530820CF-B880-4189-942D-D702A7CBA730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C913308-F349-4B6D-A68A-DD1791B4A57B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530820CF-B880-4189-942D-D702A7CBA730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C913308-F349-4B6D-A68A-DD1791B4A57B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E5B826-6809-49B3-9B4B-177D412235B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1AD0B5-09AD-499F-88BC-01FCE55CDA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9144000" cy="5143500"/>
          </a:xfrm>
          <a:prstGeom prst="rect">
            <a:avLst/>
          </a:prstGeom>
          <a:gradFill flip="none" rotWithShape="1">
            <a:gsLst>
              <a:gs pos="85000">
                <a:schemeClr val="accent1">
                  <a:alpha val="12000"/>
                </a:schemeClr>
              </a:gs>
              <a:gs pos="22000">
                <a:schemeClr val="bg1">
                  <a:alpha val="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zh-CN" altLang="en-US" sz="1350">
              <a:sym typeface="+mn-ea"/>
            </a:endParaRPr>
          </a:p>
        </p:txBody>
      </p:sp>
      <p:sp>
        <p:nvSpPr>
          <p:cNvPr id="20" name="任意多边形: 形状 19"/>
          <p:cNvSpPr/>
          <p:nvPr userDrawn="1">
            <p:custDataLst>
              <p:tags r:id="rId3"/>
            </p:custDataLst>
          </p:nvPr>
        </p:nvSpPr>
        <p:spPr>
          <a:xfrm>
            <a:off x="3913355" y="0"/>
            <a:ext cx="5230646" cy="5143500"/>
          </a:xfrm>
          <a:custGeom>
            <a:avLst/>
            <a:gdLst>
              <a:gd name="connsiteX0" fmla="*/ 1728889 w 6974194"/>
              <a:gd name="connsiteY0" fmla="*/ 0 h 6858000"/>
              <a:gd name="connsiteX1" fmla="*/ 6974194 w 6974194"/>
              <a:gd name="connsiteY1" fmla="*/ 0 h 6858000"/>
              <a:gd name="connsiteX2" fmla="*/ 6974194 w 6974194"/>
              <a:gd name="connsiteY2" fmla="*/ 6858000 h 6858000"/>
              <a:gd name="connsiteX3" fmla="*/ 398557 w 6974194"/>
              <a:gd name="connsiteY3" fmla="*/ 6858000 h 6858000"/>
              <a:gd name="connsiteX4" fmla="*/ 388788 w 6974194"/>
              <a:gd name="connsiteY4" fmla="*/ 6832265 h 6858000"/>
              <a:gd name="connsiteX5" fmla="*/ 0 w 6974194"/>
              <a:gd name="connsiteY5" fmla="*/ 4544320 h 6858000"/>
              <a:gd name="connsiteX6" fmla="*/ 1664471 w 6974194"/>
              <a:gd name="connsiteY6" fmla="*/ 70171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974194" h="6858000">
                <a:moveTo>
                  <a:pt x="1728889" y="0"/>
                </a:moveTo>
                <a:lnTo>
                  <a:pt x="6974194" y="0"/>
                </a:lnTo>
                <a:lnTo>
                  <a:pt x="6974194" y="6858000"/>
                </a:lnTo>
                <a:lnTo>
                  <a:pt x="398557" y="6858000"/>
                </a:lnTo>
                <a:lnTo>
                  <a:pt x="388788" y="6832265"/>
                </a:lnTo>
                <a:cubicBezTo>
                  <a:pt x="137268" y="6118847"/>
                  <a:pt x="0" y="5348231"/>
                  <a:pt x="0" y="4544320"/>
                </a:cubicBezTo>
                <a:cubicBezTo>
                  <a:pt x="0" y="2821652"/>
                  <a:pt x="630307" y="1251875"/>
                  <a:pt x="1664471" y="70171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>
                  <a:alpha val="6000"/>
                </a:schemeClr>
              </a:gs>
              <a:gs pos="100000">
                <a:schemeClr val="bg2">
                  <a:lumMod val="90000"/>
                  <a:alpha val="0"/>
                </a:schemeClr>
              </a:gs>
            </a:gsLst>
            <a:lin ang="5700000" scaled="0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zh-CN" altLang="en-US" sz="1350">
              <a:sym typeface="+mn-ea"/>
            </a:endParaRPr>
          </a:p>
        </p:txBody>
      </p:sp>
      <p:sp>
        <p:nvSpPr>
          <p:cNvPr id="22" name="任意多边形: 形状 21"/>
          <p:cNvSpPr/>
          <p:nvPr userDrawn="1">
            <p:custDataLst>
              <p:tags r:id="rId4"/>
            </p:custDataLst>
          </p:nvPr>
        </p:nvSpPr>
        <p:spPr>
          <a:xfrm>
            <a:off x="4504980" y="0"/>
            <a:ext cx="4639020" cy="5143500"/>
          </a:xfrm>
          <a:custGeom>
            <a:avLst/>
            <a:gdLst>
              <a:gd name="connsiteX0" fmla="*/ 4419600 w 5372100"/>
              <a:gd name="connsiteY0" fmla="*/ 0 h 5956300"/>
              <a:gd name="connsiteX1" fmla="*/ 5310304 w 5372100"/>
              <a:gd name="connsiteY1" fmla="*/ 89791 h 5956300"/>
              <a:gd name="connsiteX2" fmla="*/ 5372100 w 5372100"/>
              <a:gd name="connsiteY2" fmla="*/ 104053 h 5956300"/>
              <a:gd name="connsiteX3" fmla="*/ 5372100 w 5372100"/>
              <a:gd name="connsiteY3" fmla="*/ 5956300 h 5956300"/>
              <a:gd name="connsiteX4" fmla="*/ 274920 w 5372100"/>
              <a:gd name="connsiteY4" fmla="*/ 5956300 h 5956300"/>
              <a:gd name="connsiteX5" fmla="*/ 268181 w 5372100"/>
              <a:gd name="connsiteY5" fmla="*/ 5939207 h 5956300"/>
              <a:gd name="connsiteX6" fmla="*/ 0 w 5372100"/>
              <a:gd name="connsiteY6" fmla="*/ 4419600 h 5956300"/>
              <a:gd name="connsiteX7" fmla="*/ 4419600 w 5372100"/>
              <a:gd name="connsiteY7" fmla="*/ 0 h 5956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372100" h="5956300">
                <a:moveTo>
                  <a:pt x="4419600" y="0"/>
                </a:moveTo>
                <a:cubicBezTo>
                  <a:pt x="4724710" y="0"/>
                  <a:pt x="5022598" y="30918"/>
                  <a:pt x="5310304" y="89791"/>
                </a:cubicBezTo>
                <a:lnTo>
                  <a:pt x="5372100" y="104053"/>
                </a:lnTo>
                <a:lnTo>
                  <a:pt x="5372100" y="5956300"/>
                </a:lnTo>
                <a:lnTo>
                  <a:pt x="274920" y="5956300"/>
                </a:lnTo>
                <a:lnTo>
                  <a:pt x="268181" y="5939207"/>
                </a:lnTo>
                <a:cubicBezTo>
                  <a:pt x="94685" y="5465369"/>
                  <a:pt x="0" y="4953542"/>
                  <a:pt x="0" y="4419600"/>
                </a:cubicBezTo>
                <a:cubicBezTo>
                  <a:pt x="0" y="1978722"/>
                  <a:pt x="1978722" y="0"/>
                  <a:pt x="4419600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2">
                  <a:lumMod val="90000"/>
                  <a:alpha val="20000"/>
                </a:schemeClr>
              </a:gs>
              <a:gs pos="100000">
                <a:schemeClr val="bg2">
                  <a:lumMod val="90000"/>
                  <a:alpha val="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 sz="1350"/>
          </a:p>
        </p:txBody>
      </p:sp>
      <p:cxnSp>
        <p:nvCxnSpPr>
          <p:cNvPr id="12" name="直接连接符 11"/>
          <p:cNvCxnSpPr/>
          <p:nvPr userDrawn="1">
            <p:custDataLst>
              <p:tags r:id="rId5"/>
            </p:custDataLst>
          </p:nvPr>
        </p:nvCxnSpPr>
        <p:spPr>
          <a:xfrm>
            <a:off x="814496" y="646067"/>
            <a:ext cx="139819" cy="0"/>
          </a:xfrm>
          <a:prstGeom prst="line">
            <a:avLst/>
          </a:prstGeom>
          <a:ln w="22225" cap="rnd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 userDrawn="1">
            <p:custDataLst>
              <p:tags r:id="rId6"/>
            </p:custDataLst>
          </p:nvPr>
        </p:nvCxnSpPr>
        <p:spPr>
          <a:xfrm>
            <a:off x="814496" y="687923"/>
            <a:ext cx="139819" cy="0"/>
          </a:xfrm>
          <a:prstGeom prst="line">
            <a:avLst/>
          </a:prstGeom>
          <a:ln w="22225" cap="rnd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 userDrawn="1">
            <p:custDataLst>
              <p:tags r:id="rId7"/>
            </p:custDataLst>
          </p:nvPr>
        </p:nvCxnSpPr>
        <p:spPr>
          <a:xfrm>
            <a:off x="814496" y="729778"/>
            <a:ext cx="139819" cy="0"/>
          </a:xfrm>
          <a:prstGeom prst="line">
            <a:avLst/>
          </a:prstGeom>
          <a:ln w="22225" cap="rnd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任意多边形: 形状 15"/>
          <p:cNvSpPr/>
          <p:nvPr userDrawn="1">
            <p:custDataLst>
              <p:tags r:id="rId8"/>
            </p:custDataLst>
          </p:nvPr>
        </p:nvSpPr>
        <p:spPr>
          <a:xfrm>
            <a:off x="6025028" y="451920"/>
            <a:ext cx="1772849" cy="627686"/>
          </a:xfrm>
          <a:custGeom>
            <a:avLst/>
            <a:gdLst>
              <a:gd name="connsiteX0" fmla="*/ 1698625 w 1762125"/>
              <a:gd name="connsiteY0" fmla="*/ 496888 h 623888"/>
              <a:gd name="connsiteX1" fmla="*/ 1762125 w 1762125"/>
              <a:gd name="connsiteY1" fmla="*/ 560388 h 623888"/>
              <a:gd name="connsiteX2" fmla="*/ 1698625 w 1762125"/>
              <a:gd name="connsiteY2" fmla="*/ 623888 h 623888"/>
              <a:gd name="connsiteX3" fmla="*/ 1635125 w 1762125"/>
              <a:gd name="connsiteY3" fmla="*/ 560388 h 623888"/>
              <a:gd name="connsiteX4" fmla="*/ 1698625 w 1762125"/>
              <a:gd name="connsiteY4" fmla="*/ 496888 h 623888"/>
              <a:gd name="connsiteX5" fmla="*/ 1426105 w 1762125"/>
              <a:gd name="connsiteY5" fmla="*/ 496888 h 623888"/>
              <a:gd name="connsiteX6" fmla="*/ 1489605 w 1762125"/>
              <a:gd name="connsiteY6" fmla="*/ 560388 h 623888"/>
              <a:gd name="connsiteX7" fmla="*/ 1426105 w 1762125"/>
              <a:gd name="connsiteY7" fmla="*/ 623888 h 623888"/>
              <a:gd name="connsiteX8" fmla="*/ 1362605 w 1762125"/>
              <a:gd name="connsiteY8" fmla="*/ 560388 h 623888"/>
              <a:gd name="connsiteX9" fmla="*/ 1426105 w 1762125"/>
              <a:gd name="connsiteY9" fmla="*/ 496888 h 623888"/>
              <a:gd name="connsiteX10" fmla="*/ 1153584 w 1762125"/>
              <a:gd name="connsiteY10" fmla="*/ 496888 h 623888"/>
              <a:gd name="connsiteX11" fmla="*/ 1217084 w 1762125"/>
              <a:gd name="connsiteY11" fmla="*/ 560388 h 623888"/>
              <a:gd name="connsiteX12" fmla="*/ 1153584 w 1762125"/>
              <a:gd name="connsiteY12" fmla="*/ 623888 h 623888"/>
              <a:gd name="connsiteX13" fmla="*/ 1090084 w 1762125"/>
              <a:gd name="connsiteY13" fmla="*/ 560388 h 623888"/>
              <a:gd name="connsiteX14" fmla="*/ 1153584 w 1762125"/>
              <a:gd name="connsiteY14" fmla="*/ 496888 h 623888"/>
              <a:gd name="connsiteX15" fmla="*/ 881063 w 1762125"/>
              <a:gd name="connsiteY15" fmla="*/ 496888 h 623888"/>
              <a:gd name="connsiteX16" fmla="*/ 944563 w 1762125"/>
              <a:gd name="connsiteY16" fmla="*/ 560388 h 623888"/>
              <a:gd name="connsiteX17" fmla="*/ 881063 w 1762125"/>
              <a:gd name="connsiteY17" fmla="*/ 623888 h 623888"/>
              <a:gd name="connsiteX18" fmla="*/ 817563 w 1762125"/>
              <a:gd name="connsiteY18" fmla="*/ 560388 h 623888"/>
              <a:gd name="connsiteX19" fmla="*/ 881063 w 1762125"/>
              <a:gd name="connsiteY19" fmla="*/ 496888 h 623888"/>
              <a:gd name="connsiteX20" fmla="*/ 608542 w 1762125"/>
              <a:gd name="connsiteY20" fmla="*/ 496888 h 623888"/>
              <a:gd name="connsiteX21" fmla="*/ 672042 w 1762125"/>
              <a:gd name="connsiteY21" fmla="*/ 560388 h 623888"/>
              <a:gd name="connsiteX22" fmla="*/ 608542 w 1762125"/>
              <a:gd name="connsiteY22" fmla="*/ 623888 h 623888"/>
              <a:gd name="connsiteX23" fmla="*/ 545042 w 1762125"/>
              <a:gd name="connsiteY23" fmla="*/ 560388 h 623888"/>
              <a:gd name="connsiteX24" fmla="*/ 608542 w 1762125"/>
              <a:gd name="connsiteY24" fmla="*/ 496888 h 623888"/>
              <a:gd name="connsiteX25" fmla="*/ 336021 w 1762125"/>
              <a:gd name="connsiteY25" fmla="*/ 496888 h 623888"/>
              <a:gd name="connsiteX26" fmla="*/ 399521 w 1762125"/>
              <a:gd name="connsiteY26" fmla="*/ 560388 h 623888"/>
              <a:gd name="connsiteX27" fmla="*/ 336021 w 1762125"/>
              <a:gd name="connsiteY27" fmla="*/ 623888 h 623888"/>
              <a:gd name="connsiteX28" fmla="*/ 272521 w 1762125"/>
              <a:gd name="connsiteY28" fmla="*/ 560388 h 623888"/>
              <a:gd name="connsiteX29" fmla="*/ 336021 w 1762125"/>
              <a:gd name="connsiteY29" fmla="*/ 496888 h 623888"/>
              <a:gd name="connsiteX30" fmla="*/ 63500 w 1762125"/>
              <a:gd name="connsiteY30" fmla="*/ 496888 h 623888"/>
              <a:gd name="connsiteX31" fmla="*/ 127000 w 1762125"/>
              <a:gd name="connsiteY31" fmla="*/ 560388 h 623888"/>
              <a:gd name="connsiteX32" fmla="*/ 63500 w 1762125"/>
              <a:gd name="connsiteY32" fmla="*/ 623888 h 623888"/>
              <a:gd name="connsiteX33" fmla="*/ 0 w 1762125"/>
              <a:gd name="connsiteY33" fmla="*/ 560388 h 623888"/>
              <a:gd name="connsiteX34" fmla="*/ 63500 w 1762125"/>
              <a:gd name="connsiteY34" fmla="*/ 496888 h 623888"/>
              <a:gd name="connsiteX35" fmla="*/ 1698625 w 1762125"/>
              <a:gd name="connsiteY35" fmla="*/ 248444 h 623888"/>
              <a:gd name="connsiteX36" fmla="*/ 1762125 w 1762125"/>
              <a:gd name="connsiteY36" fmla="*/ 311944 h 623888"/>
              <a:gd name="connsiteX37" fmla="*/ 1698625 w 1762125"/>
              <a:gd name="connsiteY37" fmla="*/ 375444 h 623888"/>
              <a:gd name="connsiteX38" fmla="*/ 1635125 w 1762125"/>
              <a:gd name="connsiteY38" fmla="*/ 311944 h 623888"/>
              <a:gd name="connsiteX39" fmla="*/ 1698625 w 1762125"/>
              <a:gd name="connsiteY39" fmla="*/ 248444 h 623888"/>
              <a:gd name="connsiteX40" fmla="*/ 1426105 w 1762125"/>
              <a:gd name="connsiteY40" fmla="*/ 248444 h 623888"/>
              <a:gd name="connsiteX41" fmla="*/ 1489605 w 1762125"/>
              <a:gd name="connsiteY41" fmla="*/ 311944 h 623888"/>
              <a:gd name="connsiteX42" fmla="*/ 1426105 w 1762125"/>
              <a:gd name="connsiteY42" fmla="*/ 375444 h 623888"/>
              <a:gd name="connsiteX43" fmla="*/ 1362605 w 1762125"/>
              <a:gd name="connsiteY43" fmla="*/ 311944 h 623888"/>
              <a:gd name="connsiteX44" fmla="*/ 1426105 w 1762125"/>
              <a:gd name="connsiteY44" fmla="*/ 248444 h 623888"/>
              <a:gd name="connsiteX45" fmla="*/ 1153584 w 1762125"/>
              <a:gd name="connsiteY45" fmla="*/ 248444 h 623888"/>
              <a:gd name="connsiteX46" fmla="*/ 1217084 w 1762125"/>
              <a:gd name="connsiteY46" fmla="*/ 311944 h 623888"/>
              <a:gd name="connsiteX47" fmla="*/ 1153584 w 1762125"/>
              <a:gd name="connsiteY47" fmla="*/ 375444 h 623888"/>
              <a:gd name="connsiteX48" fmla="*/ 1090084 w 1762125"/>
              <a:gd name="connsiteY48" fmla="*/ 311944 h 623888"/>
              <a:gd name="connsiteX49" fmla="*/ 1153584 w 1762125"/>
              <a:gd name="connsiteY49" fmla="*/ 248444 h 623888"/>
              <a:gd name="connsiteX50" fmla="*/ 881063 w 1762125"/>
              <a:gd name="connsiteY50" fmla="*/ 248444 h 623888"/>
              <a:gd name="connsiteX51" fmla="*/ 944563 w 1762125"/>
              <a:gd name="connsiteY51" fmla="*/ 311944 h 623888"/>
              <a:gd name="connsiteX52" fmla="*/ 881063 w 1762125"/>
              <a:gd name="connsiteY52" fmla="*/ 375444 h 623888"/>
              <a:gd name="connsiteX53" fmla="*/ 817563 w 1762125"/>
              <a:gd name="connsiteY53" fmla="*/ 311944 h 623888"/>
              <a:gd name="connsiteX54" fmla="*/ 881063 w 1762125"/>
              <a:gd name="connsiteY54" fmla="*/ 248444 h 623888"/>
              <a:gd name="connsiteX55" fmla="*/ 608542 w 1762125"/>
              <a:gd name="connsiteY55" fmla="*/ 248444 h 623888"/>
              <a:gd name="connsiteX56" fmla="*/ 672042 w 1762125"/>
              <a:gd name="connsiteY56" fmla="*/ 311944 h 623888"/>
              <a:gd name="connsiteX57" fmla="*/ 608542 w 1762125"/>
              <a:gd name="connsiteY57" fmla="*/ 375444 h 623888"/>
              <a:gd name="connsiteX58" fmla="*/ 545042 w 1762125"/>
              <a:gd name="connsiteY58" fmla="*/ 311944 h 623888"/>
              <a:gd name="connsiteX59" fmla="*/ 608542 w 1762125"/>
              <a:gd name="connsiteY59" fmla="*/ 248444 h 623888"/>
              <a:gd name="connsiteX60" fmla="*/ 336021 w 1762125"/>
              <a:gd name="connsiteY60" fmla="*/ 248444 h 623888"/>
              <a:gd name="connsiteX61" fmla="*/ 399521 w 1762125"/>
              <a:gd name="connsiteY61" fmla="*/ 311944 h 623888"/>
              <a:gd name="connsiteX62" fmla="*/ 336021 w 1762125"/>
              <a:gd name="connsiteY62" fmla="*/ 375444 h 623888"/>
              <a:gd name="connsiteX63" fmla="*/ 272521 w 1762125"/>
              <a:gd name="connsiteY63" fmla="*/ 311944 h 623888"/>
              <a:gd name="connsiteX64" fmla="*/ 336021 w 1762125"/>
              <a:gd name="connsiteY64" fmla="*/ 248444 h 623888"/>
              <a:gd name="connsiteX65" fmla="*/ 63500 w 1762125"/>
              <a:gd name="connsiteY65" fmla="*/ 248444 h 623888"/>
              <a:gd name="connsiteX66" fmla="*/ 127000 w 1762125"/>
              <a:gd name="connsiteY66" fmla="*/ 311944 h 623888"/>
              <a:gd name="connsiteX67" fmla="*/ 63500 w 1762125"/>
              <a:gd name="connsiteY67" fmla="*/ 375444 h 623888"/>
              <a:gd name="connsiteX68" fmla="*/ 0 w 1762125"/>
              <a:gd name="connsiteY68" fmla="*/ 311944 h 623888"/>
              <a:gd name="connsiteX69" fmla="*/ 63500 w 1762125"/>
              <a:gd name="connsiteY69" fmla="*/ 248444 h 623888"/>
              <a:gd name="connsiteX70" fmla="*/ 1698625 w 1762125"/>
              <a:gd name="connsiteY70" fmla="*/ 0 h 623888"/>
              <a:gd name="connsiteX71" fmla="*/ 1762125 w 1762125"/>
              <a:gd name="connsiteY71" fmla="*/ 63500 h 623888"/>
              <a:gd name="connsiteX72" fmla="*/ 1698625 w 1762125"/>
              <a:gd name="connsiteY72" fmla="*/ 127000 h 623888"/>
              <a:gd name="connsiteX73" fmla="*/ 1635125 w 1762125"/>
              <a:gd name="connsiteY73" fmla="*/ 63500 h 623888"/>
              <a:gd name="connsiteX74" fmla="*/ 1698625 w 1762125"/>
              <a:gd name="connsiteY74" fmla="*/ 0 h 623888"/>
              <a:gd name="connsiteX75" fmla="*/ 1426105 w 1762125"/>
              <a:gd name="connsiteY75" fmla="*/ 0 h 623888"/>
              <a:gd name="connsiteX76" fmla="*/ 1489605 w 1762125"/>
              <a:gd name="connsiteY76" fmla="*/ 63500 h 623888"/>
              <a:gd name="connsiteX77" fmla="*/ 1426105 w 1762125"/>
              <a:gd name="connsiteY77" fmla="*/ 127000 h 623888"/>
              <a:gd name="connsiteX78" fmla="*/ 1362605 w 1762125"/>
              <a:gd name="connsiteY78" fmla="*/ 63500 h 623888"/>
              <a:gd name="connsiteX79" fmla="*/ 1426105 w 1762125"/>
              <a:gd name="connsiteY79" fmla="*/ 0 h 623888"/>
              <a:gd name="connsiteX80" fmla="*/ 1153584 w 1762125"/>
              <a:gd name="connsiteY80" fmla="*/ 0 h 623888"/>
              <a:gd name="connsiteX81" fmla="*/ 1217084 w 1762125"/>
              <a:gd name="connsiteY81" fmla="*/ 63500 h 623888"/>
              <a:gd name="connsiteX82" fmla="*/ 1153584 w 1762125"/>
              <a:gd name="connsiteY82" fmla="*/ 127000 h 623888"/>
              <a:gd name="connsiteX83" fmla="*/ 1090084 w 1762125"/>
              <a:gd name="connsiteY83" fmla="*/ 63500 h 623888"/>
              <a:gd name="connsiteX84" fmla="*/ 1153584 w 1762125"/>
              <a:gd name="connsiteY84" fmla="*/ 0 h 623888"/>
              <a:gd name="connsiteX85" fmla="*/ 881063 w 1762125"/>
              <a:gd name="connsiteY85" fmla="*/ 0 h 623888"/>
              <a:gd name="connsiteX86" fmla="*/ 944563 w 1762125"/>
              <a:gd name="connsiteY86" fmla="*/ 63500 h 623888"/>
              <a:gd name="connsiteX87" fmla="*/ 881063 w 1762125"/>
              <a:gd name="connsiteY87" fmla="*/ 127000 h 623888"/>
              <a:gd name="connsiteX88" fmla="*/ 817563 w 1762125"/>
              <a:gd name="connsiteY88" fmla="*/ 63500 h 623888"/>
              <a:gd name="connsiteX89" fmla="*/ 881063 w 1762125"/>
              <a:gd name="connsiteY89" fmla="*/ 0 h 623888"/>
              <a:gd name="connsiteX90" fmla="*/ 608542 w 1762125"/>
              <a:gd name="connsiteY90" fmla="*/ 0 h 623888"/>
              <a:gd name="connsiteX91" fmla="*/ 672042 w 1762125"/>
              <a:gd name="connsiteY91" fmla="*/ 63500 h 623888"/>
              <a:gd name="connsiteX92" fmla="*/ 608542 w 1762125"/>
              <a:gd name="connsiteY92" fmla="*/ 127000 h 623888"/>
              <a:gd name="connsiteX93" fmla="*/ 545042 w 1762125"/>
              <a:gd name="connsiteY93" fmla="*/ 63500 h 623888"/>
              <a:gd name="connsiteX94" fmla="*/ 608542 w 1762125"/>
              <a:gd name="connsiteY94" fmla="*/ 0 h 623888"/>
              <a:gd name="connsiteX95" fmla="*/ 336021 w 1762125"/>
              <a:gd name="connsiteY95" fmla="*/ 0 h 623888"/>
              <a:gd name="connsiteX96" fmla="*/ 399521 w 1762125"/>
              <a:gd name="connsiteY96" fmla="*/ 63500 h 623888"/>
              <a:gd name="connsiteX97" fmla="*/ 336021 w 1762125"/>
              <a:gd name="connsiteY97" fmla="*/ 127000 h 623888"/>
              <a:gd name="connsiteX98" fmla="*/ 272521 w 1762125"/>
              <a:gd name="connsiteY98" fmla="*/ 63500 h 623888"/>
              <a:gd name="connsiteX99" fmla="*/ 336021 w 1762125"/>
              <a:gd name="connsiteY99" fmla="*/ 0 h 623888"/>
              <a:gd name="connsiteX100" fmla="*/ 63500 w 1762125"/>
              <a:gd name="connsiteY100" fmla="*/ 0 h 623888"/>
              <a:gd name="connsiteX101" fmla="*/ 127000 w 1762125"/>
              <a:gd name="connsiteY101" fmla="*/ 63500 h 623888"/>
              <a:gd name="connsiteX102" fmla="*/ 63500 w 1762125"/>
              <a:gd name="connsiteY102" fmla="*/ 127000 h 623888"/>
              <a:gd name="connsiteX103" fmla="*/ 0 w 1762125"/>
              <a:gd name="connsiteY103" fmla="*/ 63500 h 623888"/>
              <a:gd name="connsiteX104" fmla="*/ 63500 w 1762125"/>
              <a:gd name="connsiteY104" fmla="*/ 0 h 6238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</a:cxnLst>
            <a:rect l="l" t="t" r="r" b="b"/>
            <a:pathLst>
              <a:path w="1762125" h="623888">
                <a:moveTo>
                  <a:pt x="1698625" y="496888"/>
                </a:moveTo>
                <a:cubicBezTo>
                  <a:pt x="1733695" y="496888"/>
                  <a:pt x="1762125" y="525318"/>
                  <a:pt x="1762125" y="560388"/>
                </a:cubicBezTo>
                <a:cubicBezTo>
                  <a:pt x="1762125" y="595458"/>
                  <a:pt x="1733695" y="623888"/>
                  <a:pt x="1698625" y="623888"/>
                </a:cubicBezTo>
                <a:cubicBezTo>
                  <a:pt x="1663555" y="623888"/>
                  <a:pt x="1635125" y="595458"/>
                  <a:pt x="1635125" y="560388"/>
                </a:cubicBezTo>
                <a:cubicBezTo>
                  <a:pt x="1635125" y="525318"/>
                  <a:pt x="1663555" y="496888"/>
                  <a:pt x="1698625" y="496888"/>
                </a:cubicBezTo>
                <a:close/>
                <a:moveTo>
                  <a:pt x="1426105" y="496888"/>
                </a:moveTo>
                <a:cubicBezTo>
                  <a:pt x="1461175" y="496888"/>
                  <a:pt x="1489605" y="525318"/>
                  <a:pt x="1489605" y="560388"/>
                </a:cubicBezTo>
                <a:cubicBezTo>
                  <a:pt x="1489605" y="595458"/>
                  <a:pt x="1461175" y="623888"/>
                  <a:pt x="1426105" y="623888"/>
                </a:cubicBezTo>
                <a:cubicBezTo>
                  <a:pt x="1391035" y="623888"/>
                  <a:pt x="1362605" y="595458"/>
                  <a:pt x="1362605" y="560388"/>
                </a:cubicBezTo>
                <a:cubicBezTo>
                  <a:pt x="1362605" y="525318"/>
                  <a:pt x="1391035" y="496888"/>
                  <a:pt x="1426105" y="496888"/>
                </a:cubicBezTo>
                <a:close/>
                <a:moveTo>
                  <a:pt x="1153584" y="496888"/>
                </a:moveTo>
                <a:cubicBezTo>
                  <a:pt x="1188654" y="496888"/>
                  <a:pt x="1217084" y="525318"/>
                  <a:pt x="1217084" y="560388"/>
                </a:cubicBezTo>
                <a:cubicBezTo>
                  <a:pt x="1217084" y="595458"/>
                  <a:pt x="1188654" y="623888"/>
                  <a:pt x="1153584" y="623888"/>
                </a:cubicBezTo>
                <a:cubicBezTo>
                  <a:pt x="1118514" y="623888"/>
                  <a:pt x="1090084" y="595458"/>
                  <a:pt x="1090084" y="560388"/>
                </a:cubicBezTo>
                <a:cubicBezTo>
                  <a:pt x="1090084" y="525318"/>
                  <a:pt x="1118514" y="496888"/>
                  <a:pt x="1153584" y="496888"/>
                </a:cubicBezTo>
                <a:close/>
                <a:moveTo>
                  <a:pt x="881063" y="496888"/>
                </a:moveTo>
                <a:cubicBezTo>
                  <a:pt x="916133" y="496888"/>
                  <a:pt x="944563" y="525318"/>
                  <a:pt x="944563" y="560388"/>
                </a:cubicBezTo>
                <a:cubicBezTo>
                  <a:pt x="944563" y="595458"/>
                  <a:pt x="916133" y="623888"/>
                  <a:pt x="881063" y="623888"/>
                </a:cubicBezTo>
                <a:cubicBezTo>
                  <a:pt x="845993" y="623888"/>
                  <a:pt x="817563" y="595458"/>
                  <a:pt x="817563" y="560388"/>
                </a:cubicBezTo>
                <a:cubicBezTo>
                  <a:pt x="817563" y="525318"/>
                  <a:pt x="845993" y="496888"/>
                  <a:pt x="881063" y="496888"/>
                </a:cubicBezTo>
                <a:close/>
                <a:moveTo>
                  <a:pt x="608542" y="496888"/>
                </a:moveTo>
                <a:cubicBezTo>
                  <a:pt x="643612" y="496888"/>
                  <a:pt x="672042" y="525318"/>
                  <a:pt x="672042" y="560388"/>
                </a:cubicBezTo>
                <a:cubicBezTo>
                  <a:pt x="672042" y="595458"/>
                  <a:pt x="643612" y="623888"/>
                  <a:pt x="608542" y="623888"/>
                </a:cubicBezTo>
                <a:cubicBezTo>
                  <a:pt x="573472" y="623888"/>
                  <a:pt x="545042" y="595458"/>
                  <a:pt x="545042" y="560388"/>
                </a:cubicBezTo>
                <a:cubicBezTo>
                  <a:pt x="545042" y="525318"/>
                  <a:pt x="573472" y="496888"/>
                  <a:pt x="608542" y="496888"/>
                </a:cubicBezTo>
                <a:close/>
                <a:moveTo>
                  <a:pt x="336021" y="496888"/>
                </a:moveTo>
                <a:cubicBezTo>
                  <a:pt x="371091" y="496888"/>
                  <a:pt x="399521" y="525318"/>
                  <a:pt x="399521" y="560388"/>
                </a:cubicBezTo>
                <a:cubicBezTo>
                  <a:pt x="399521" y="595458"/>
                  <a:pt x="371091" y="623888"/>
                  <a:pt x="336021" y="623888"/>
                </a:cubicBezTo>
                <a:cubicBezTo>
                  <a:pt x="300951" y="623888"/>
                  <a:pt x="272521" y="595458"/>
                  <a:pt x="272521" y="560388"/>
                </a:cubicBezTo>
                <a:cubicBezTo>
                  <a:pt x="272521" y="525318"/>
                  <a:pt x="300951" y="496888"/>
                  <a:pt x="336021" y="496888"/>
                </a:cubicBezTo>
                <a:close/>
                <a:moveTo>
                  <a:pt x="63500" y="496888"/>
                </a:moveTo>
                <a:cubicBezTo>
                  <a:pt x="98570" y="496888"/>
                  <a:pt x="127000" y="525318"/>
                  <a:pt x="127000" y="560388"/>
                </a:cubicBezTo>
                <a:cubicBezTo>
                  <a:pt x="127000" y="595458"/>
                  <a:pt x="98570" y="623888"/>
                  <a:pt x="63500" y="623888"/>
                </a:cubicBezTo>
                <a:cubicBezTo>
                  <a:pt x="28430" y="623888"/>
                  <a:pt x="0" y="595458"/>
                  <a:pt x="0" y="560388"/>
                </a:cubicBezTo>
                <a:cubicBezTo>
                  <a:pt x="0" y="525318"/>
                  <a:pt x="28430" y="496888"/>
                  <a:pt x="63500" y="496888"/>
                </a:cubicBezTo>
                <a:close/>
                <a:moveTo>
                  <a:pt x="1698625" y="248444"/>
                </a:moveTo>
                <a:cubicBezTo>
                  <a:pt x="1733695" y="248444"/>
                  <a:pt x="1762125" y="276874"/>
                  <a:pt x="1762125" y="311944"/>
                </a:cubicBezTo>
                <a:cubicBezTo>
                  <a:pt x="1762125" y="347014"/>
                  <a:pt x="1733695" y="375444"/>
                  <a:pt x="1698625" y="375444"/>
                </a:cubicBezTo>
                <a:cubicBezTo>
                  <a:pt x="1663555" y="375444"/>
                  <a:pt x="1635125" y="347014"/>
                  <a:pt x="1635125" y="311944"/>
                </a:cubicBezTo>
                <a:cubicBezTo>
                  <a:pt x="1635125" y="276874"/>
                  <a:pt x="1663555" y="248444"/>
                  <a:pt x="1698625" y="248444"/>
                </a:cubicBezTo>
                <a:close/>
                <a:moveTo>
                  <a:pt x="1426105" y="248444"/>
                </a:moveTo>
                <a:cubicBezTo>
                  <a:pt x="1461175" y="248444"/>
                  <a:pt x="1489605" y="276874"/>
                  <a:pt x="1489605" y="311944"/>
                </a:cubicBezTo>
                <a:cubicBezTo>
                  <a:pt x="1489605" y="347014"/>
                  <a:pt x="1461175" y="375444"/>
                  <a:pt x="1426105" y="375444"/>
                </a:cubicBezTo>
                <a:cubicBezTo>
                  <a:pt x="1391035" y="375444"/>
                  <a:pt x="1362605" y="347014"/>
                  <a:pt x="1362605" y="311944"/>
                </a:cubicBezTo>
                <a:cubicBezTo>
                  <a:pt x="1362605" y="276874"/>
                  <a:pt x="1391035" y="248444"/>
                  <a:pt x="1426105" y="248444"/>
                </a:cubicBezTo>
                <a:close/>
                <a:moveTo>
                  <a:pt x="1153584" y="248444"/>
                </a:moveTo>
                <a:cubicBezTo>
                  <a:pt x="1188654" y="248444"/>
                  <a:pt x="1217084" y="276874"/>
                  <a:pt x="1217084" y="311944"/>
                </a:cubicBezTo>
                <a:cubicBezTo>
                  <a:pt x="1217084" y="347014"/>
                  <a:pt x="1188654" y="375444"/>
                  <a:pt x="1153584" y="375444"/>
                </a:cubicBezTo>
                <a:cubicBezTo>
                  <a:pt x="1118514" y="375444"/>
                  <a:pt x="1090084" y="347014"/>
                  <a:pt x="1090084" y="311944"/>
                </a:cubicBezTo>
                <a:cubicBezTo>
                  <a:pt x="1090084" y="276874"/>
                  <a:pt x="1118514" y="248444"/>
                  <a:pt x="1153584" y="248444"/>
                </a:cubicBezTo>
                <a:close/>
                <a:moveTo>
                  <a:pt x="881063" y="248444"/>
                </a:moveTo>
                <a:cubicBezTo>
                  <a:pt x="916133" y="248444"/>
                  <a:pt x="944563" y="276874"/>
                  <a:pt x="944563" y="311944"/>
                </a:cubicBezTo>
                <a:cubicBezTo>
                  <a:pt x="944563" y="347014"/>
                  <a:pt x="916133" y="375444"/>
                  <a:pt x="881063" y="375444"/>
                </a:cubicBezTo>
                <a:cubicBezTo>
                  <a:pt x="845993" y="375444"/>
                  <a:pt x="817563" y="347014"/>
                  <a:pt x="817563" y="311944"/>
                </a:cubicBezTo>
                <a:cubicBezTo>
                  <a:pt x="817563" y="276874"/>
                  <a:pt x="845993" y="248444"/>
                  <a:pt x="881063" y="248444"/>
                </a:cubicBezTo>
                <a:close/>
                <a:moveTo>
                  <a:pt x="608542" y="248444"/>
                </a:moveTo>
                <a:cubicBezTo>
                  <a:pt x="643612" y="248444"/>
                  <a:pt x="672042" y="276874"/>
                  <a:pt x="672042" y="311944"/>
                </a:cubicBezTo>
                <a:cubicBezTo>
                  <a:pt x="672042" y="347014"/>
                  <a:pt x="643612" y="375444"/>
                  <a:pt x="608542" y="375444"/>
                </a:cubicBezTo>
                <a:cubicBezTo>
                  <a:pt x="573472" y="375444"/>
                  <a:pt x="545042" y="347014"/>
                  <a:pt x="545042" y="311944"/>
                </a:cubicBezTo>
                <a:cubicBezTo>
                  <a:pt x="545042" y="276874"/>
                  <a:pt x="573472" y="248444"/>
                  <a:pt x="608542" y="248444"/>
                </a:cubicBezTo>
                <a:close/>
                <a:moveTo>
                  <a:pt x="336021" y="248444"/>
                </a:moveTo>
                <a:cubicBezTo>
                  <a:pt x="371091" y="248444"/>
                  <a:pt x="399521" y="276874"/>
                  <a:pt x="399521" y="311944"/>
                </a:cubicBezTo>
                <a:cubicBezTo>
                  <a:pt x="399521" y="347014"/>
                  <a:pt x="371091" y="375444"/>
                  <a:pt x="336021" y="375444"/>
                </a:cubicBezTo>
                <a:cubicBezTo>
                  <a:pt x="300951" y="375444"/>
                  <a:pt x="272521" y="347014"/>
                  <a:pt x="272521" y="311944"/>
                </a:cubicBezTo>
                <a:cubicBezTo>
                  <a:pt x="272521" y="276874"/>
                  <a:pt x="300951" y="248444"/>
                  <a:pt x="336021" y="248444"/>
                </a:cubicBezTo>
                <a:close/>
                <a:moveTo>
                  <a:pt x="63500" y="248444"/>
                </a:moveTo>
                <a:cubicBezTo>
                  <a:pt x="98570" y="248444"/>
                  <a:pt x="127000" y="276874"/>
                  <a:pt x="127000" y="311944"/>
                </a:cubicBezTo>
                <a:cubicBezTo>
                  <a:pt x="127000" y="347014"/>
                  <a:pt x="98570" y="375444"/>
                  <a:pt x="63500" y="375444"/>
                </a:cubicBezTo>
                <a:cubicBezTo>
                  <a:pt x="28430" y="375444"/>
                  <a:pt x="0" y="347014"/>
                  <a:pt x="0" y="311944"/>
                </a:cubicBezTo>
                <a:cubicBezTo>
                  <a:pt x="0" y="276874"/>
                  <a:pt x="28430" y="248444"/>
                  <a:pt x="63500" y="248444"/>
                </a:cubicBezTo>
                <a:close/>
                <a:moveTo>
                  <a:pt x="1698625" y="0"/>
                </a:moveTo>
                <a:cubicBezTo>
                  <a:pt x="1733695" y="0"/>
                  <a:pt x="1762125" y="28430"/>
                  <a:pt x="1762125" y="63500"/>
                </a:cubicBezTo>
                <a:cubicBezTo>
                  <a:pt x="1762125" y="98570"/>
                  <a:pt x="1733695" y="127000"/>
                  <a:pt x="1698625" y="127000"/>
                </a:cubicBezTo>
                <a:cubicBezTo>
                  <a:pt x="1663555" y="127000"/>
                  <a:pt x="1635125" y="98570"/>
                  <a:pt x="1635125" y="63500"/>
                </a:cubicBezTo>
                <a:cubicBezTo>
                  <a:pt x="1635125" y="28430"/>
                  <a:pt x="1663555" y="0"/>
                  <a:pt x="1698625" y="0"/>
                </a:cubicBezTo>
                <a:close/>
                <a:moveTo>
                  <a:pt x="1426105" y="0"/>
                </a:moveTo>
                <a:cubicBezTo>
                  <a:pt x="1461175" y="0"/>
                  <a:pt x="1489605" y="28430"/>
                  <a:pt x="1489605" y="63500"/>
                </a:cubicBezTo>
                <a:cubicBezTo>
                  <a:pt x="1489605" y="98570"/>
                  <a:pt x="1461175" y="127000"/>
                  <a:pt x="1426105" y="127000"/>
                </a:cubicBezTo>
                <a:cubicBezTo>
                  <a:pt x="1391035" y="127000"/>
                  <a:pt x="1362605" y="98570"/>
                  <a:pt x="1362605" y="63500"/>
                </a:cubicBezTo>
                <a:cubicBezTo>
                  <a:pt x="1362605" y="28430"/>
                  <a:pt x="1391035" y="0"/>
                  <a:pt x="1426105" y="0"/>
                </a:cubicBezTo>
                <a:close/>
                <a:moveTo>
                  <a:pt x="1153584" y="0"/>
                </a:moveTo>
                <a:cubicBezTo>
                  <a:pt x="1188654" y="0"/>
                  <a:pt x="1217084" y="28430"/>
                  <a:pt x="1217084" y="63500"/>
                </a:cubicBezTo>
                <a:cubicBezTo>
                  <a:pt x="1217084" y="98570"/>
                  <a:pt x="1188654" y="127000"/>
                  <a:pt x="1153584" y="127000"/>
                </a:cubicBezTo>
                <a:cubicBezTo>
                  <a:pt x="1118514" y="127000"/>
                  <a:pt x="1090084" y="98570"/>
                  <a:pt x="1090084" y="63500"/>
                </a:cubicBezTo>
                <a:cubicBezTo>
                  <a:pt x="1090084" y="28430"/>
                  <a:pt x="1118514" y="0"/>
                  <a:pt x="1153584" y="0"/>
                </a:cubicBezTo>
                <a:close/>
                <a:moveTo>
                  <a:pt x="881063" y="0"/>
                </a:moveTo>
                <a:cubicBezTo>
                  <a:pt x="916133" y="0"/>
                  <a:pt x="944563" y="28430"/>
                  <a:pt x="944563" y="63500"/>
                </a:cubicBezTo>
                <a:cubicBezTo>
                  <a:pt x="944563" y="98570"/>
                  <a:pt x="916133" y="127000"/>
                  <a:pt x="881063" y="127000"/>
                </a:cubicBezTo>
                <a:cubicBezTo>
                  <a:pt x="845993" y="127000"/>
                  <a:pt x="817563" y="98570"/>
                  <a:pt x="817563" y="63500"/>
                </a:cubicBezTo>
                <a:cubicBezTo>
                  <a:pt x="817563" y="28430"/>
                  <a:pt x="845993" y="0"/>
                  <a:pt x="881063" y="0"/>
                </a:cubicBezTo>
                <a:close/>
                <a:moveTo>
                  <a:pt x="608542" y="0"/>
                </a:moveTo>
                <a:cubicBezTo>
                  <a:pt x="643612" y="0"/>
                  <a:pt x="672042" y="28430"/>
                  <a:pt x="672042" y="63500"/>
                </a:cubicBezTo>
                <a:cubicBezTo>
                  <a:pt x="672042" y="98570"/>
                  <a:pt x="643612" y="127000"/>
                  <a:pt x="608542" y="127000"/>
                </a:cubicBezTo>
                <a:cubicBezTo>
                  <a:pt x="573472" y="127000"/>
                  <a:pt x="545042" y="98570"/>
                  <a:pt x="545042" y="63500"/>
                </a:cubicBezTo>
                <a:cubicBezTo>
                  <a:pt x="545042" y="28430"/>
                  <a:pt x="573472" y="0"/>
                  <a:pt x="608542" y="0"/>
                </a:cubicBezTo>
                <a:close/>
                <a:moveTo>
                  <a:pt x="336021" y="0"/>
                </a:moveTo>
                <a:cubicBezTo>
                  <a:pt x="371091" y="0"/>
                  <a:pt x="399521" y="28430"/>
                  <a:pt x="399521" y="63500"/>
                </a:cubicBezTo>
                <a:cubicBezTo>
                  <a:pt x="399521" y="98570"/>
                  <a:pt x="371091" y="127000"/>
                  <a:pt x="336021" y="127000"/>
                </a:cubicBezTo>
                <a:cubicBezTo>
                  <a:pt x="300951" y="127000"/>
                  <a:pt x="272521" y="98570"/>
                  <a:pt x="272521" y="63500"/>
                </a:cubicBezTo>
                <a:cubicBezTo>
                  <a:pt x="272521" y="28430"/>
                  <a:pt x="300951" y="0"/>
                  <a:pt x="336021" y="0"/>
                </a:cubicBezTo>
                <a:close/>
                <a:moveTo>
                  <a:pt x="63500" y="0"/>
                </a:moveTo>
                <a:cubicBezTo>
                  <a:pt x="98570" y="0"/>
                  <a:pt x="127000" y="28430"/>
                  <a:pt x="127000" y="63500"/>
                </a:cubicBezTo>
                <a:cubicBezTo>
                  <a:pt x="127000" y="98570"/>
                  <a:pt x="98570" y="127000"/>
                  <a:pt x="63500" y="127000"/>
                </a:cubicBezTo>
                <a:cubicBezTo>
                  <a:pt x="28430" y="127000"/>
                  <a:pt x="0" y="98570"/>
                  <a:pt x="0" y="63500"/>
                </a:cubicBezTo>
                <a:cubicBezTo>
                  <a:pt x="0" y="28430"/>
                  <a:pt x="28430" y="0"/>
                  <a:pt x="63500" y="0"/>
                </a:cubicBezTo>
                <a:close/>
              </a:path>
            </a:pathLst>
          </a:custGeom>
          <a:solidFill>
            <a:schemeClr val="bg2">
              <a:lumMod val="9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350"/>
          </a:p>
        </p:txBody>
      </p:sp>
      <p:sp>
        <p:nvSpPr>
          <p:cNvPr id="17" name="任意多边形: 形状 16"/>
          <p:cNvSpPr/>
          <p:nvPr userDrawn="1">
            <p:custDataLst>
              <p:tags r:id="rId9"/>
            </p:custDataLst>
          </p:nvPr>
        </p:nvSpPr>
        <p:spPr>
          <a:xfrm>
            <a:off x="5388428" y="314325"/>
            <a:ext cx="3755572" cy="4829175"/>
          </a:xfrm>
          <a:custGeom>
            <a:avLst/>
            <a:gdLst>
              <a:gd name="connsiteX0" fmla="*/ 4499244 w 4897408"/>
              <a:gd name="connsiteY0" fmla="*/ 0 h 6733912"/>
              <a:gd name="connsiteX1" fmla="*/ 4730775 w 4897408"/>
              <a:gd name="connsiteY1" fmla="*/ 6502 h 6733912"/>
              <a:gd name="connsiteX2" fmla="*/ 4897408 w 4897408"/>
              <a:gd name="connsiteY2" fmla="*/ 20574 h 6733912"/>
              <a:gd name="connsiteX3" fmla="*/ 4897408 w 4897408"/>
              <a:gd name="connsiteY3" fmla="*/ 6733912 h 6733912"/>
              <a:gd name="connsiteX4" fmla="*/ 279874 w 4897408"/>
              <a:gd name="connsiteY4" fmla="*/ 6733912 h 6733912"/>
              <a:gd name="connsiteX5" fmla="*/ 273014 w 4897408"/>
              <a:gd name="connsiteY5" fmla="*/ 6714588 h 6733912"/>
              <a:gd name="connsiteX6" fmla="*/ 0 w 4897408"/>
              <a:gd name="connsiteY6" fmla="*/ 4996592 h 6733912"/>
              <a:gd name="connsiteX7" fmla="*/ 4499244 w 4897408"/>
              <a:gd name="connsiteY7" fmla="*/ 0 h 67339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897408" h="6733912">
                <a:moveTo>
                  <a:pt x="4499244" y="0"/>
                </a:moveTo>
                <a:cubicBezTo>
                  <a:pt x="4576896" y="0"/>
                  <a:pt x="4654089" y="2185"/>
                  <a:pt x="4730775" y="6502"/>
                </a:cubicBezTo>
                <a:lnTo>
                  <a:pt x="4897408" y="20574"/>
                </a:lnTo>
                <a:lnTo>
                  <a:pt x="4897408" y="6733912"/>
                </a:lnTo>
                <a:lnTo>
                  <a:pt x="279874" y="6733912"/>
                </a:lnTo>
                <a:lnTo>
                  <a:pt x="273014" y="6714588"/>
                </a:lnTo>
                <a:cubicBezTo>
                  <a:pt x="96392" y="6178889"/>
                  <a:pt x="0" y="5600241"/>
                  <a:pt x="0" y="4996592"/>
                </a:cubicBezTo>
                <a:cubicBezTo>
                  <a:pt x="0" y="2237050"/>
                  <a:pt x="2014380" y="0"/>
                  <a:pt x="4499244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350"/>
          </a:p>
        </p:txBody>
      </p:sp>
      <p:sp useBgFill="1">
        <p:nvSpPr>
          <p:cNvPr id="19" name="任意多边形: 形状 18"/>
          <p:cNvSpPr/>
          <p:nvPr userDrawn="1">
            <p:custDataLst>
              <p:tags r:id="rId10"/>
            </p:custDataLst>
          </p:nvPr>
        </p:nvSpPr>
        <p:spPr>
          <a:xfrm>
            <a:off x="5388428" y="979521"/>
            <a:ext cx="3755572" cy="4163979"/>
          </a:xfrm>
          <a:custGeom>
            <a:avLst/>
            <a:gdLst>
              <a:gd name="connsiteX0" fmla="*/ 4419600 w 5372100"/>
              <a:gd name="connsiteY0" fmla="*/ 0 h 5956300"/>
              <a:gd name="connsiteX1" fmla="*/ 5310304 w 5372100"/>
              <a:gd name="connsiteY1" fmla="*/ 89791 h 5956300"/>
              <a:gd name="connsiteX2" fmla="*/ 5372100 w 5372100"/>
              <a:gd name="connsiteY2" fmla="*/ 104053 h 5956300"/>
              <a:gd name="connsiteX3" fmla="*/ 5372100 w 5372100"/>
              <a:gd name="connsiteY3" fmla="*/ 5956300 h 5956300"/>
              <a:gd name="connsiteX4" fmla="*/ 274920 w 5372100"/>
              <a:gd name="connsiteY4" fmla="*/ 5956300 h 5956300"/>
              <a:gd name="connsiteX5" fmla="*/ 268181 w 5372100"/>
              <a:gd name="connsiteY5" fmla="*/ 5939207 h 5956300"/>
              <a:gd name="connsiteX6" fmla="*/ 0 w 5372100"/>
              <a:gd name="connsiteY6" fmla="*/ 4419600 h 5956300"/>
              <a:gd name="connsiteX7" fmla="*/ 4419600 w 5372100"/>
              <a:gd name="connsiteY7" fmla="*/ 0 h 5956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372100" h="5956300">
                <a:moveTo>
                  <a:pt x="4419600" y="0"/>
                </a:moveTo>
                <a:cubicBezTo>
                  <a:pt x="4724710" y="0"/>
                  <a:pt x="5022598" y="30918"/>
                  <a:pt x="5310304" y="89791"/>
                </a:cubicBezTo>
                <a:lnTo>
                  <a:pt x="5372100" y="104053"/>
                </a:lnTo>
                <a:lnTo>
                  <a:pt x="5372100" y="5956300"/>
                </a:lnTo>
                <a:lnTo>
                  <a:pt x="274920" y="5956300"/>
                </a:lnTo>
                <a:lnTo>
                  <a:pt x="268181" y="5939207"/>
                </a:lnTo>
                <a:cubicBezTo>
                  <a:pt x="94685" y="5465369"/>
                  <a:pt x="0" y="4953542"/>
                  <a:pt x="0" y="4419600"/>
                </a:cubicBezTo>
                <a:cubicBezTo>
                  <a:pt x="0" y="1978722"/>
                  <a:pt x="1978722" y="0"/>
                  <a:pt x="4419600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350"/>
          </a:p>
        </p:txBody>
      </p:sp>
      <p:sp>
        <p:nvSpPr>
          <p:cNvPr id="2" name="标题 1"/>
          <p:cNvSpPr>
            <a:spLocks noGrp="1"/>
          </p:cNvSpPr>
          <p:nvPr>
            <p:ph type="ctrTitle"/>
            <p:custDataLst>
              <p:tags r:id="rId11"/>
            </p:custDataLst>
          </p:nvPr>
        </p:nvSpPr>
        <p:spPr>
          <a:xfrm>
            <a:off x="801529" y="980599"/>
            <a:ext cx="4656773" cy="1942148"/>
          </a:xfrm>
        </p:spPr>
        <p:txBody>
          <a:bodyPr wrap="square" anchor="b">
            <a:normAutofit/>
          </a:bodyPr>
          <a:lstStyle>
            <a:lvl1pPr algn="l">
              <a:lnSpc>
                <a:spcPct val="100000"/>
              </a:lnSpc>
              <a:defRPr sz="45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12"/>
            </p:custDataLst>
          </p:nvPr>
        </p:nvSpPr>
        <p:spPr>
          <a:xfrm>
            <a:off x="801529" y="3060859"/>
            <a:ext cx="4637723" cy="604838"/>
          </a:xfrm>
        </p:spPr>
        <p:txBody>
          <a:bodyPr wrap="square">
            <a:normAutofit/>
          </a:bodyPr>
          <a:lstStyle>
            <a:lvl1pPr marL="0" indent="0" algn="l">
              <a:lnSpc>
                <a:spcPct val="100000"/>
              </a:lnSpc>
              <a:buNone/>
              <a:defRPr sz="165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3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4"/>
            </p:custDataLst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5"/>
            </p:custDataLst>
          </p:nvPr>
        </p:nvSpPr>
        <p:spPr>
          <a:xfrm>
            <a:off x="6457950" y="4767263"/>
            <a:ext cx="2057400" cy="273844"/>
          </a:xfrm>
        </p:spPr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10" name="公司名占位符 6"/>
          <p:cNvSpPr>
            <a:spLocks noGrp="1"/>
          </p:cNvSpPr>
          <p:nvPr>
            <p:ph type="body" sz="quarter" idx="13" hasCustomPrompt="1"/>
            <p:custDataLst>
              <p:tags r:id="rId16"/>
            </p:custDataLst>
          </p:nvPr>
        </p:nvSpPr>
        <p:spPr>
          <a:xfrm>
            <a:off x="1126436" y="489398"/>
            <a:ext cx="2160000" cy="378000"/>
          </a:xfrm>
        </p:spPr>
        <p:txBody>
          <a:bodyPr wrap="square" anchor="ctr">
            <a:normAutofit/>
          </a:bodyPr>
          <a:lstStyle>
            <a:lvl1pPr marL="0" indent="0">
              <a:lnSpc>
                <a:spcPct val="100000"/>
              </a:lnSpc>
              <a:buNone/>
              <a:defRPr sz="1200">
                <a:solidFill>
                  <a:schemeClr val="tx1">
                    <a:lumMod val="60000"/>
                    <a:lumOff val="40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公司名</a:t>
            </a:r>
            <a:endParaRPr lang="zh-CN" altLang="en-US" dirty="0"/>
          </a:p>
        </p:txBody>
      </p:sp>
      <p:sp>
        <p:nvSpPr>
          <p:cNvPr id="24" name="署名占位符 10"/>
          <p:cNvSpPr>
            <a:spLocks noGrp="1"/>
          </p:cNvSpPr>
          <p:nvPr>
            <p:ph type="body" sz="quarter" idx="17" hasCustomPrompt="1"/>
            <p:custDataLst>
              <p:tags r:id="rId17"/>
            </p:custDataLst>
          </p:nvPr>
        </p:nvSpPr>
        <p:spPr>
          <a:xfrm>
            <a:off x="817158" y="3739409"/>
            <a:ext cx="2160000" cy="37800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</p:spPr>
        <p:txBody>
          <a:bodyPr wrap="square" anchor="ctr">
            <a:normAutofit/>
          </a:bodyPr>
          <a:lstStyle>
            <a:lvl1pPr marL="0" indent="0" algn="ctr">
              <a:lnSpc>
                <a:spcPct val="100000"/>
              </a:lnSpc>
              <a:buNone/>
              <a:defRPr sz="1200" b="1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dirty="0"/>
              <a:t>署名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wrap="square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9144000" cy="5143500"/>
          </a:xfrm>
          <a:prstGeom prst="rect">
            <a:avLst/>
          </a:prstGeom>
          <a:gradFill flip="none" rotWithShape="1">
            <a:gsLst>
              <a:gs pos="85000">
                <a:schemeClr val="accent1">
                  <a:alpha val="12000"/>
                </a:schemeClr>
              </a:gs>
              <a:gs pos="22000">
                <a:schemeClr val="bg1">
                  <a:alpha val="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zh-CN" altLang="en-US" sz="1350">
              <a:sym typeface="+mn-ea"/>
            </a:endParaRPr>
          </a:p>
        </p:txBody>
      </p:sp>
      <p:sp>
        <p:nvSpPr>
          <p:cNvPr id="13" name="任意多边形: 形状 12"/>
          <p:cNvSpPr/>
          <p:nvPr userDrawn="1">
            <p:custDataLst>
              <p:tags r:id="rId3"/>
            </p:custDataLst>
          </p:nvPr>
        </p:nvSpPr>
        <p:spPr>
          <a:xfrm>
            <a:off x="521970" y="3962022"/>
            <a:ext cx="1772849" cy="627686"/>
          </a:xfrm>
          <a:custGeom>
            <a:avLst/>
            <a:gdLst>
              <a:gd name="connsiteX0" fmla="*/ 1698625 w 1762125"/>
              <a:gd name="connsiteY0" fmla="*/ 496888 h 623888"/>
              <a:gd name="connsiteX1" fmla="*/ 1762125 w 1762125"/>
              <a:gd name="connsiteY1" fmla="*/ 560388 h 623888"/>
              <a:gd name="connsiteX2" fmla="*/ 1698625 w 1762125"/>
              <a:gd name="connsiteY2" fmla="*/ 623888 h 623888"/>
              <a:gd name="connsiteX3" fmla="*/ 1635125 w 1762125"/>
              <a:gd name="connsiteY3" fmla="*/ 560388 h 623888"/>
              <a:gd name="connsiteX4" fmla="*/ 1698625 w 1762125"/>
              <a:gd name="connsiteY4" fmla="*/ 496888 h 623888"/>
              <a:gd name="connsiteX5" fmla="*/ 1426105 w 1762125"/>
              <a:gd name="connsiteY5" fmla="*/ 496888 h 623888"/>
              <a:gd name="connsiteX6" fmla="*/ 1489605 w 1762125"/>
              <a:gd name="connsiteY6" fmla="*/ 560388 h 623888"/>
              <a:gd name="connsiteX7" fmla="*/ 1426105 w 1762125"/>
              <a:gd name="connsiteY7" fmla="*/ 623888 h 623888"/>
              <a:gd name="connsiteX8" fmla="*/ 1362605 w 1762125"/>
              <a:gd name="connsiteY8" fmla="*/ 560388 h 623888"/>
              <a:gd name="connsiteX9" fmla="*/ 1426105 w 1762125"/>
              <a:gd name="connsiteY9" fmla="*/ 496888 h 623888"/>
              <a:gd name="connsiteX10" fmla="*/ 1153584 w 1762125"/>
              <a:gd name="connsiteY10" fmla="*/ 496888 h 623888"/>
              <a:gd name="connsiteX11" fmla="*/ 1217084 w 1762125"/>
              <a:gd name="connsiteY11" fmla="*/ 560388 h 623888"/>
              <a:gd name="connsiteX12" fmla="*/ 1153584 w 1762125"/>
              <a:gd name="connsiteY12" fmla="*/ 623888 h 623888"/>
              <a:gd name="connsiteX13" fmla="*/ 1090084 w 1762125"/>
              <a:gd name="connsiteY13" fmla="*/ 560388 h 623888"/>
              <a:gd name="connsiteX14" fmla="*/ 1153584 w 1762125"/>
              <a:gd name="connsiteY14" fmla="*/ 496888 h 623888"/>
              <a:gd name="connsiteX15" fmla="*/ 881063 w 1762125"/>
              <a:gd name="connsiteY15" fmla="*/ 496888 h 623888"/>
              <a:gd name="connsiteX16" fmla="*/ 944563 w 1762125"/>
              <a:gd name="connsiteY16" fmla="*/ 560388 h 623888"/>
              <a:gd name="connsiteX17" fmla="*/ 881063 w 1762125"/>
              <a:gd name="connsiteY17" fmla="*/ 623888 h 623888"/>
              <a:gd name="connsiteX18" fmla="*/ 817563 w 1762125"/>
              <a:gd name="connsiteY18" fmla="*/ 560388 h 623888"/>
              <a:gd name="connsiteX19" fmla="*/ 881063 w 1762125"/>
              <a:gd name="connsiteY19" fmla="*/ 496888 h 623888"/>
              <a:gd name="connsiteX20" fmla="*/ 608542 w 1762125"/>
              <a:gd name="connsiteY20" fmla="*/ 496888 h 623888"/>
              <a:gd name="connsiteX21" fmla="*/ 672042 w 1762125"/>
              <a:gd name="connsiteY21" fmla="*/ 560388 h 623888"/>
              <a:gd name="connsiteX22" fmla="*/ 608542 w 1762125"/>
              <a:gd name="connsiteY22" fmla="*/ 623888 h 623888"/>
              <a:gd name="connsiteX23" fmla="*/ 545042 w 1762125"/>
              <a:gd name="connsiteY23" fmla="*/ 560388 h 623888"/>
              <a:gd name="connsiteX24" fmla="*/ 608542 w 1762125"/>
              <a:gd name="connsiteY24" fmla="*/ 496888 h 623888"/>
              <a:gd name="connsiteX25" fmla="*/ 336021 w 1762125"/>
              <a:gd name="connsiteY25" fmla="*/ 496888 h 623888"/>
              <a:gd name="connsiteX26" fmla="*/ 399521 w 1762125"/>
              <a:gd name="connsiteY26" fmla="*/ 560388 h 623888"/>
              <a:gd name="connsiteX27" fmla="*/ 336021 w 1762125"/>
              <a:gd name="connsiteY27" fmla="*/ 623888 h 623888"/>
              <a:gd name="connsiteX28" fmla="*/ 272521 w 1762125"/>
              <a:gd name="connsiteY28" fmla="*/ 560388 h 623888"/>
              <a:gd name="connsiteX29" fmla="*/ 336021 w 1762125"/>
              <a:gd name="connsiteY29" fmla="*/ 496888 h 623888"/>
              <a:gd name="connsiteX30" fmla="*/ 63500 w 1762125"/>
              <a:gd name="connsiteY30" fmla="*/ 496888 h 623888"/>
              <a:gd name="connsiteX31" fmla="*/ 127000 w 1762125"/>
              <a:gd name="connsiteY31" fmla="*/ 560388 h 623888"/>
              <a:gd name="connsiteX32" fmla="*/ 63500 w 1762125"/>
              <a:gd name="connsiteY32" fmla="*/ 623888 h 623888"/>
              <a:gd name="connsiteX33" fmla="*/ 0 w 1762125"/>
              <a:gd name="connsiteY33" fmla="*/ 560388 h 623888"/>
              <a:gd name="connsiteX34" fmla="*/ 63500 w 1762125"/>
              <a:gd name="connsiteY34" fmla="*/ 496888 h 623888"/>
              <a:gd name="connsiteX35" fmla="*/ 1698625 w 1762125"/>
              <a:gd name="connsiteY35" fmla="*/ 248444 h 623888"/>
              <a:gd name="connsiteX36" fmla="*/ 1762125 w 1762125"/>
              <a:gd name="connsiteY36" fmla="*/ 311944 h 623888"/>
              <a:gd name="connsiteX37" fmla="*/ 1698625 w 1762125"/>
              <a:gd name="connsiteY37" fmla="*/ 375444 h 623888"/>
              <a:gd name="connsiteX38" fmla="*/ 1635125 w 1762125"/>
              <a:gd name="connsiteY38" fmla="*/ 311944 h 623888"/>
              <a:gd name="connsiteX39" fmla="*/ 1698625 w 1762125"/>
              <a:gd name="connsiteY39" fmla="*/ 248444 h 623888"/>
              <a:gd name="connsiteX40" fmla="*/ 1426105 w 1762125"/>
              <a:gd name="connsiteY40" fmla="*/ 248444 h 623888"/>
              <a:gd name="connsiteX41" fmla="*/ 1489605 w 1762125"/>
              <a:gd name="connsiteY41" fmla="*/ 311944 h 623888"/>
              <a:gd name="connsiteX42" fmla="*/ 1426105 w 1762125"/>
              <a:gd name="connsiteY42" fmla="*/ 375444 h 623888"/>
              <a:gd name="connsiteX43" fmla="*/ 1362605 w 1762125"/>
              <a:gd name="connsiteY43" fmla="*/ 311944 h 623888"/>
              <a:gd name="connsiteX44" fmla="*/ 1426105 w 1762125"/>
              <a:gd name="connsiteY44" fmla="*/ 248444 h 623888"/>
              <a:gd name="connsiteX45" fmla="*/ 1153584 w 1762125"/>
              <a:gd name="connsiteY45" fmla="*/ 248444 h 623888"/>
              <a:gd name="connsiteX46" fmla="*/ 1217084 w 1762125"/>
              <a:gd name="connsiteY46" fmla="*/ 311944 h 623888"/>
              <a:gd name="connsiteX47" fmla="*/ 1153584 w 1762125"/>
              <a:gd name="connsiteY47" fmla="*/ 375444 h 623888"/>
              <a:gd name="connsiteX48" fmla="*/ 1090084 w 1762125"/>
              <a:gd name="connsiteY48" fmla="*/ 311944 h 623888"/>
              <a:gd name="connsiteX49" fmla="*/ 1153584 w 1762125"/>
              <a:gd name="connsiteY49" fmla="*/ 248444 h 623888"/>
              <a:gd name="connsiteX50" fmla="*/ 881063 w 1762125"/>
              <a:gd name="connsiteY50" fmla="*/ 248444 h 623888"/>
              <a:gd name="connsiteX51" fmla="*/ 944563 w 1762125"/>
              <a:gd name="connsiteY51" fmla="*/ 311944 h 623888"/>
              <a:gd name="connsiteX52" fmla="*/ 881063 w 1762125"/>
              <a:gd name="connsiteY52" fmla="*/ 375444 h 623888"/>
              <a:gd name="connsiteX53" fmla="*/ 817563 w 1762125"/>
              <a:gd name="connsiteY53" fmla="*/ 311944 h 623888"/>
              <a:gd name="connsiteX54" fmla="*/ 881063 w 1762125"/>
              <a:gd name="connsiteY54" fmla="*/ 248444 h 623888"/>
              <a:gd name="connsiteX55" fmla="*/ 608542 w 1762125"/>
              <a:gd name="connsiteY55" fmla="*/ 248444 h 623888"/>
              <a:gd name="connsiteX56" fmla="*/ 672042 w 1762125"/>
              <a:gd name="connsiteY56" fmla="*/ 311944 h 623888"/>
              <a:gd name="connsiteX57" fmla="*/ 608542 w 1762125"/>
              <a:gd name="connsiteY57" fmla="*/ 375444 h 623888"/>
              <a:gd name="connsiteX58" fmla="*/ 545042 w 1762125"/>
              <a:gd name="connsiteY58" fmla="*/ 311944 h 623888"/>
              <a:gd name="connsiteX59" fmla="*/ 608542 w 1762125"/>
              <a:gd name="connsiteY59" fmla="*/ 248444 h 623888"/>
              <a:gd name="connsiteX60" fmla="*/ 336021 w 1762125"/>
              <a:gd name="connsiteY60" fmla="*/ 248444 h 623888"/>
              <a:gd name="connsiteX61" fmla="*/ 399521 w 1762125"/>
              <a:gd name="connsiteY61" fmla="*/ 311944 h 623888"/>
              <a:gd name="connsiteX62" fmla="*/ 336021 w 1762125"/>
              <a:gd name="connsiteY62" fmla="*/ 375444 h 623888"/>
              <a:gd name="connsiteX63" fmla="*/ 272521 w 1762125"/>
              <a:gd name="connsiteY63" fmla="*/ 311944 h 623888"/>
              <a:gd name="connsiteX64" fmla="*/ 336021 w 1762125"/>
              <a:gd name="connsiteY64" fmla="*/ 248444 h 623888"/>
              <a:gd name="connsiteX65" fmla="*/ 63500 w 1762125"/>
              <a:gd name="connsiteY65" fmla="*/ 248444 h 623888"/>
              <a:gd name="connsiteX66" fmla="*/ 127000 w 1762125"/>
              <a:gd name="connsiteY66" fmla="*/ 311944 h 623888"/>
              <a:gd name="connsiteX67" fmla="*/ 63500 w 1762125"/>
              <a:gd name="connsiteY67" fmla="*/ 375444 h 623888"/>
              <a:gd name="connsiteX68" fmla="*/ 0 w 1762125"/>
              <a:gd name="connsiteY68" fmla="*/ 311944 h 623888"/>
              <a:gd name="connsiteX69" fmla="*/ 63500 w 1762125"/>
              <a:gd name="connsiteY69" fmla="*/ 248444 h 623888"/>
              <a:gd name="connsiteX70" fmla="*/ 1698625 w 1762125"/>
              <a:gd name="connsiteY70" fmla="*/ 0 h 623888"/>
              <a:gd name="connsiteX71" fmla="*/ 1762125 w 1762125"/>
              <a:gd name="connsiteY71" fmla="*/ 63500 h 623888"/>
              <a:gd name="connsiteX72" fmla="*/ 1698625 w 1762125"/>
              <a:gd name="connsiteY72" fmla="*/ 127000 h 623888"/>
              <a:gd name="connsiteX73" fmla="*/ 1635125 w 1762125"/>
              <a:gd name="connsiteY73" fmla="*/ 63500 h 623888"/>
              <a:gd name="connsiteX74" fmla="*/ 1698625 w 1762125"/>
              <a:gd name="connsiteY74" fmla="*/ 0 h 623888"/>
              <a:gd name="connsiteX75" fmla="*/ 1426105 w 1762125"/>
              <a:gd name="connsiteY75" fmla="*/ 0 h 623888"/>
              <a:gd name="connsiteX76" fmla="*/ 1489605 w 1762125"/>
              <a:gd name="connsiteY76" fmla="*/ 63500 h 623888"/>
              <a:gd name="connsiteX77" fmla="*/ 1426105 w 1762125"/>
              <a:gd name="connsiteY77" fmla="*/ 127000 h 623888"/>
              <a:gd name="connsiteX78" fmla="*/ 1362605 w 1762125"/>
              <a:gd name="connsiteY78" fmla="*/ 63500 h 623888"/>
              <a:gd name="connsiteX79" fmla="*/ 1426105 w 1762125"/>
              <a:gd name="connsiteY79" fmla="*/ 0 h 623888"/>
              <a:gd name="connsiteX80" fmla="*/ 1153584 w 1762125"/>
              <a:gd name="connsiteY80" fmla="*/ 0 h 623888"/>
              <a:gd name="connsiteX81" fmla="*/ 1217084 w 1762125"/>
              <a:gd name="connsiteY81" fmla="*/ 63500 h 623888"/>
              <a:gd name="connsiteX82" fmla="*/ 1153584 w 1762125"/>
              <a:gd name="connsiteY82" fmla="*/ 127000 h 623888"/>
              <a:gd name="connsiteX83" fmla="*/ 1090084 w 1762125"/>
              <a:gd name="connsiteY83" fmla="*/ 63500 h 623888"/>
              <a:gd name="connsiteX84" fmla="*/ 1153584 w 1762125"/>
              <a:gd name="connsiteY84" fmla="*/ 0 h 623888"/>
              <a:gd name="connsiteX85" fmla="*/ 881063 w 1762125"/>
              <a:gd name="connsiteY85" fmla="*/ 0 h 623888"/>
              <a:gd name="connsiteX86" fmla="*/ 944563 w 1762125"/>
              <a:gd name="connsiteY86" fmla="*/ 63500 h 623888"/>
              <a:gd name="connsiteX87" fmla="*/ 881063 w 1762125"/>
              <a:gd name="connsiteY87" fmla="*/ 127000 h 623888"/>
              <a:gd name="connsiteX88" fmla="*/ 817563 w 1762125"/>
              <a:gd name="connsiteY88" fmla="*/ 63500 h 623888"/>
              <a:gd name="connsiteX89" fmla="*/ 881063 w 1762125"/>
              <a:gd name="connsiteY89" fmla="*/ 0 h 623888"/>
              <a:gd name="connsiteX90" fmla="*/ 608542 w 1762125"/>
              <a:gd name="connsiteY90" fmla="*/ 0 h 623888"/>
              <a:gd name="connsiteX91" fmla="*/ 672042 w 1762125"/>
              <a:gd name="connsiteY91" fmla="*/ 63500 h 623888"/>
              <a:gd name="connsiteX92" fmla="*/ 608542 w 1762125"/>
              <a:gd name="connsiteY92" fmla="*/ 127000 h 623888"/>
              <a:gd name="connsiteX93" fmla="*/ 545042 w 1762125"/>
              <a:gd name="connsiteY93" fmla="*/ 63500 h 623888"/>
              <a:gd name="connsiteX94" fmla="*/ 608542 w 1762125"/>
              <a:gd name="connsiteY94" fmla="*/ 0 h 623888"/>
              <a:gd name="connsiteX95" fmla="*/ 336021 w 1762125"/>
              <a:gd name="connsiteY95" fmla="*/ 0 h 623888"/>
              <a:gd name="connsiteX96" fmla="*/ 399521 w 1762125"/>
              <a:gd name="connsiteY96" fmla="*/ 63500 h 623888"/>
              <a:gd name="connsiteX97" fmla="*/ 336021 w 1762125"/>
              <a:gd name="connsiteY97" fmla="*/ 127000 h 623888"/>
              <a:gd name="connsiteX98" fmla="*/ 272521 w 1762125"/>
              <a:gd name="connsiteY98" fmla="*/ 63500 h 623888"/>
              <a:gd name="connsiteX99" fmla="*/ 336021 w 1762125"/>
              <a:gd name="connsiteY99" fmla="*/ 0 h 623888"/>
              <a:gd name="connsiteX100" fmla="*/ 63500 w 1762125"/>
              <a:gd name="connsiteY100" fmla="*/ 0 h 623888"/>
              <a:gd name="connsiteX101" fmla="*/ 127000 w 1762125"/>
              <a:gd name="connsiteY101" fmla="*/ 63500 h 623888"/>
              <a:gd name="connsiteX102" fmla="*/ 63500 w 1762125"/>
              <a:gd name="connsiteY102" fmla="*/ 127000 h 623888"/>
              <a:gd name="connsiteX103" fmla="*/ 0 w 1762125"/>
              <a:gd name="connsiteY103" fmla="*/ 63500 h 623888"/>
              <a:gd name="connsiteX104" fmla="*/ 63500 w 1762125"/>
              <a:gd name="connsiteY104" fmla="*/ 0 h 6238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</a:cxnLst>
            <a:rect l="l" t="t" r="r" b="b"/>
            <a:pathLst>
              <a:path w="1762125" h="623888">
                <a:moveTo>
                  <a:pt x="1698625" y="496888"/>
                </a:moveTo>
                <a:cubicBezTo>
                  <a:pt x="1733695" y="496888"/>
                  <a:pt x="1762125" y="525318"/>
                  <a:pt x="1762125" y="560388"/>
                </a:cubicBezTo>
                <a:cubicBezTo>
                  <a:pt x="1762125" y="595458"/>
                  <a:pt x="1733695" y="623888"/>
                  <a:pt x="1698625" y="623888"/>
                </a:cubicBezTo>
                <a:cubicBezTo>
                  <a:pt x="1663555" y="623888"/>
                  <a:pt x="1635125" y="595458"/>
                  <a:pt x="1635125" y="560388"/>
                </a:cubicBezTo>
                <a:cubicBezTo>
                  <a:pt x="1635125" y="525318"/>
                  <a:pt x="1663555" y="496888"/>
                  <a:pt x="1698625" y="496888"/>
                </a:cubicBezTo>
                <a:close/>
                <a:moveTo>
                  <a:pt x="1426105" y="496888"/>
                </a:moveTo>
                <a:cubicBezTo>
                  <a:pt x="1461175" y="496888"/>
                  <a:pt x="1489605" y="525318"/>
                  <a:pt x="1489605" y="560388"/>
                </a:cubicBezTo>
                <a:cubicBezTo>
                  <a:pt x="1489605" y="595458"/>
                  <a:pt x="1461175" y="623888"/>
                  <a:pt x="1426105" y="623888"/>
                </a:cubicBezTo>
                <a:cubicBezTo>
                  <a:pt x="1391035" y="623888"/>
                  <a:pt x="1362605" y="595458"/>
                  <a:pt x="1362605" y="560388"/>
                </a:cubicBezTo>
                <a:cubicBezTo>
                  <a:pt x="1362605" y="525318"/>
                  <a:pt x="1391035" y="496888"/>
                  <a:pt x="1426105" y="496888"/>
                </a:cubicBezTo>
                <a:close/>
                <a:moveTo>
                  <a:pt x="1153584" y="496888"/>
                </a:moveTo>
                <a:cubicBezTo>
                  <a:pt x="1188654" y="496888"/>
                  <a:pt x="1217084" y="525318"/>
                  <a:pt x="1217084" y="560388"/>
                </a:cubicBezTo>
                <a:cubicBezTo>
                  <a:pt x="1217084" y="595458"/>
                  <a:pt x="1188654" y="623888"/>
                  <a:pt x="1153584" y="623888"/>
                </a:cubicBezTo>
                <a:cubicBezTo>
                  <a:pt x="1118514" y="623888"/>
                  <a:pt x="1090084" y="595458"/>
                  <a:pt x="1090084" y="560388"/>
                </a:cubicBezTo>
                <a:cubicBezTo>
                  <a:pt x="1090084" y="525318"/>
                  <a:pt x="1118514" y="496888"/>
                  <a:pt x="1153584" y="496888"/>
                </a:cubicBezTo>
                <a:close/>
                <a:moveTo>
                  <a:pt x="881063" y="496888"/>
                </a:moveTo>
                <a:cubicBezTo>
                  <a:pt x="916133" y="496888"/>
                  <a:pt x="944563" y="525318"/>
                  <a:pt x="944563" y="560388"/>
                </a:cubicBezTo>
                <a:cubicBezTo>
                  <a:pt x="944563" y="595458"/>
                  <a:pt x="916133" y="623888"/>
                  <a:pt x="881063" y="623888"/>
                </a:cubicBezTo>
                <a:cubicBezTo>
                  <a:pt x="845993" y="623888"/>
                  <a:pt x="817563" y="595458"/>
                  <a:pt x="817563" y="560388"/>
                </a:cubicBezTo>
                <a:cubicBezTo>
                  <a:pt x="817563" y="525318"/>
                  <a:pt x="845993" y="496888"/>
                  <a:pt x="881063" y="496888"/>
                </a:cubicBezTo>
                <a:close/>
                <a:moveTo>
                  <a:pt x="608542" y="496888"/>
                </a:moveTo>
                <a:cubicBezTo>
                  <a:pt x="643612" y="496888"/>
                  <a:pt x="672042" y="525318"/>
                  <a:pt x="672042" y="560388"/>
                </a:cubicBezTo>
                <a:cubicBezTo>
                  <a:pt x="672042" y="595458"/>
                  <a:pt x="643612" y="623888"/>
                  <a:pt x="608542" y="623888"/>
                </a:cubicBezTo>
                <a:cubicBezTo>
                  <a:pt x="573472" y="623888"/>
                  <a:pt x="545042" y="595458"/>
                  <a:pt x="545042" y="560388"/>
                </a:cubicBezTo>
                <a:cubicBezTo>
                  <a:pt x="545042" y="525318"/>
                  <a:pt x="573472" y="496888"/>
                  <a:pt x="608542" y="496888"/>
                </a:cubicBezTo>
                <a:close/>
                <a:moveTo>
                  <a:pt x="336021" y="496888"/>
                </a:moveTo>
                <a:cubicBezTo>
                  <a:pt x="371091" y="496888"/>
                  <a:pt x="399521" y="525318"/>
                  <a:pt x="399521" y="560388"/>
                </a:cubicBezTo>
                <a:cubicBezTo>
                  <a:pt x="399521" y="595458"/>
                  <a:pt x="371091" y="623888"/>
                  <a:pt x="336021" y="623888"/>
                </a:cubicBezTo>
                <a:cubicBezTo>
                  <a:pt x="300951" y="623888"/>
                  <a:pt x="272521" y="595458"/>
                  <a:pt x="272521" y="560388"/>
                </a:cubicBezTo>
                <a:cubicBezTo>
                  <a:pt x="272521" y="525318"/>
                  <a:pt x="300951" y="496888"/>
                  <a:pt x="336021" y="496888"/>
                </a:cubicBezTo>
                <a:close/>
                <a:moveTo>
                  <a:pt x="63500" y="496888"/>
                </a:moveTo>
                <a:cubicBezTo>
                  <a:pt x="98570" y="496888"/>
                  <a:pt x="127000" y="525318"/>
                  <a:pt x="127000" y="560388"/>
                </a:cubicBezTo>
                <a:cubicBezTo>
                  <a:pt x="127000" y="595458"/>
                  <a:pt x="98570" y="623888"/>
                  <a:pt x="63500" y="623888"/>
                </a:cubicBezTo>
                <a:cubicBezTo>
                  <a:pt x="28430" y="623888"/>
                  <a:pt x="0" y="595458"/>
                  <a:pt x="0" y="560388"/>
                </a:cubicBezTo>
                <a:cubicBezTo>
                  <a:pt x="0" y="525318"/>
                  <a:pt x="28430" y="496888"/>
                  <a:pt x="63500" y="496888"/>
                </a:cubicBezTo>
                <a:close/>
                <a:moveTo>
                  <a:pt x="1698625" y="248444"/>
                </a:moveTo>
                <a:cubicBezTo>
                  <a:pt x="1733695" y="248444"/>
                  <a:pt x="1762125" y="276874"/>
                  <a:pt x="1762125" y="311944"/>
                </a:cubicBezTo>
                <a:cubicBezTo>
                  <a:pt x="1762125" y="347014"/>
                  <a:pt x="1733695" y="375444"/>
                  <a:pt x="1698625" y="375444"/>
                </a:cubicBezTo>
                <a:cubicBezTo>
                  <a:pt x="1663555" y="375444"/>
                  <a:pt x="1635125" y="347014"/>
                  <a:pt x="1635125" y="311944"/>
                </a:cubicBezTo>
                <a:cubicBezTo>
                  <a:pt x="1635125" y="276874"/>
                  <a:pt x="1663555" y="248444"/>
                  <a:pt x="1698625" y="248444"/>
                </a:cubicBezTo>
                <a:close/>
                <a:moveTo>
                  <a:pt x="1426105" y="248444"/>
                </a:moveTo>
                <a:cubicBezTo>
                  <a:pt x="1461175" y="248444"/>
                  <a:pt x="1489605" y="276874"/>
                  <a:pt x="1489605" y="311944"/>
                </a:cubicBezTo>
                <a:cubicBezTo>
                  <a:pt x="1489605" y="347014"/>
                  <a:pt x="1461175" y="375444"/>
                  <a:pt x="1426105" y="375444"/>
                </a:cubicBezTo>
                <a:cubicBezTo>
                  <a:pt x="1391035" y="375444"/>
                  <a:pt x="1362605" y="347014"/>
                  <a:pt x="1362605" y="311944"/>
                </a:cubicBezTo>
                <a:cubicBezTo>
                  <a:pt x="1362605" y="276874"/>
                  <a:pt x="1391035" y="248444"/>
                  <a:pt x="1426105" y="248444"/>
                </a:cubicBezTo>
                <a:close/>
                <a:moveTo>
                  <a:pt x="1153584" y="248444"/>
                </a:moveTo>
                <a:cubicBezTo>
                  <a:pt x="1188654" y="248444"/>
                  <a:pt x="1217084" y="276874"/>
                  <a:pt x="1217084" y="311944"/>
                </a:cubicBezTo>
                <a:cubicBezTo>
                  <a:pt x="1217084" y="347014"/>
                  <a:pt x="1188654" y="375444"/>
                  <a:pt x="1153584" y="375444"/>
                </a:cubicBezTo>
                <a:cubicBezTo>
                  <a:pt x="1118514" y="375444"/>
                  <a:pt x="1090084" y="347014"/>
                  <a:pt x="1090084" y="311944"/>
                </a:cubicBezTo>
                <a:cubicBezTo>
                  <a:pt x="1090084" y="276874"/>
                  <a:pt x="1118514" y="248444"/>
                  <a:pt x="1153584" y="248444"/>
                </a:cubicBezTo>
                <a:close/>
                <a:moveTo>
                  <a:pt x="881063" y="248444"/>
                </a:moveTo>
                <a:cubicBezTo>
                  <a:pt x="916133" y="248444"/>
                  <a:pt x="944563" y="276874"/>
                  <a:pt x="944563" y="311944"/>
                </a:cubicBezTo>
                <a:cubicBezTo>
                  <a:pt x="944563" y="347014"/>
                  <a:pt x="916133" y="375444"/>
                  <a:pt x="881063" y="375444"/>
                </a:cubicBezTo>
                <a:cubicBezTo>
                  <a:pt x="845993" y="375444"/>
                  <a:pt x="817563" y="347014"/>
                  <a:pt x="817563" y="311944"/>
                </a:cubicBezTo>
                <a:cubicBezTo>
                  <a:pt x="817563" y="276874"/>
                  <a:pt x="845993" y="248444"/>
                  <a:pt x="881063" y="248444"/>
                </a:cubicBezTo>
                <a:close/>
                <a:moveTo>
                  <a:pt x="608542" y="248444"/>
                </a:moveTo>
                <a:cubicBezTo>
                  <a:pt x="643612" y="248444"/>
                  <a:pt x="672042" y="276874"/>
                  <a:pt x="672042" y="311944"/>
                </a:cubicBezTo>
                <a:cubicBezTo>
                  <a:pt x="672042" y="347014"/>
                  <a:pt x="643612" y="375444"/>
                  <a:pt x="608542" y="375444"/>
                </a:cubicBezTo>
                <a:cubicBezTo>
                  <a:pt x="573472" y="375444"/>
                  <a:pt x="545042" y="347014"/>
                  <a:pt x="545042" y="311944"/>
                </a:cubicBezTo>
                <a:cubicBezTo>
                  <a:pt x="545042" y="276874"/>
                  <a:pt x="573472" y="248444"/>
                  <a:pt x="608542" y="248444"/>
                </a:cubicBezTo>
                <a:close/>
                <a:moveTo>
                  <a:pt x="336021" y="248444"/>
                </a:moveTo>
                <a:cubicBezTo>
                  <a:pt x="371091" y="248444"/>
                  <a:pt x="399521" y="276874"/>
                  <a:pt x="399521" y="311944"/>
                </a:cubicBezTo>
                <a:cubicBezTo>
                  <a:pt x="399521" y="347014"/>
                  <a:pt x="371091" y="375444"/>
                  <a:pt x="336021" y="375444"/>
                </a:cubicBezTo>
                <a:cubicBezTo>
                  <a:pt x="300951" y="375444"/>
                  <a:pt x="272521" y="347014"/>
                  <a:pt x="272521" y="311944"/>
                </a:cubicBezTo>
                <a:cubicBezTo>
                  <a:pt x="272521" y="276874"/>
                  <a:pt x="300951" y="248444"/>
                  <a:pt x="336021" y="248444"/>
                </a:cubicBezTo>
                <a:close/>
                <a:moveTo>
                  <a:pt x="63500" y="248444"/>
                </a:moveTo>
                <a:cubicBezTo>
                  <a:pt x="98570" y="248444"/>
                  <a:pt x="127000" y="276874"/>
                  <a:pt x="127000" y="311944"/>
                </a:cubicBezTo>
                <a:cubicBezTo>
                  <a:pt x="127000" y="347014"/>
                  <a:pt x="98570" y="375444"/>
                  <a:pt x="63500" y="375444"/>
                </a:cubicBezTo>
                <a:cubicBezTo>
                  <a:pt x="28430" y="375444"/>
                  <a:pt x="0" y="347014"/>
                  <a:pt x="0" y="311944"/>
                </a:cubicBezTo>
                <a:cubicBezTo>
                  <a:pt x="0" y="276874"/>
                  <a:pt x="28430" y="248444"/>
                  <a:pt x="63500" y="248444"/>
                </a:cubicBezTo>
                <a:close/>
                <a:moveTo>
                  <a:pt x="1698625" y="0"/>
                </a:moveTo>
                <a:cubicBezTo>
                  <a:pt x="1733695" y="0"/>
                  <a:pt x="1762125" y="28430"/>
                  <a:pt x="1762125" y="63500"/>
                </a:cubicBezTo>
                <a:cubicBezTo>
                  <a:pt x="1762125" y="98570"/>
                  <a:pt x="1733695" y="127000"/>
                  <a:pt x="1698625" y="127000"/>
                </a:cubicBezTo>
                <a:cubicBezTo>
                  <a:pt x="1663555" y="127000"/>
                  <a:pt x="1635125" y="98570"/>
                  <a:pt x="1635125" y="63500"/>
                </a:cubicBezTo>
                <a:cubicBezTo>
                  <a:pt x="1635125" y="28430"/>
                  <a:pt x="1663555" y="0"/>
                  <a:pt x="1698625" y="0"/>
                </a:cubicBezTo>
                <a:close/>
                <a:moveTo>
                  <a:pt x="1426105" y="0"/>
                </a:moveTo>
                <a:cubicBezTo>
                  <a:pt x="1461175" y="0"/>
                  <a:pt x="1489605" y="28430"/>
                  <a:pt x="1489605" y="63500"/>
                </a:cubicBezTo>
                <a:cubicBezTo>
                  <a:pt x="1489605" y="98570"/>
                  <a:pt x="1461175" y="127000"/>
                  <a:pt x="1426105" y="127000"/>
                </a:cubicBezTo>
                <a:cubicBezTo>
                  <a:pt x="1391035" y="127000"/>
                  <a:pt x="1362605" y="98570"/>
                  <a:pt x="1362605" y="63500"/>
                </a:cubicBezTo>
                <a:cubicBezTo>
                  <a:pt x="1362605" y="28430"/>
                  <a:pt x="1391035" y="0"/>
                  <a:pt x="1426105" y="0"/>
                </a:cubicBezTo>
                <a:close/>
                <a:moveTo>
                  <a:pt x="1153584" y="0"/>
                </a:moveTo>
                <a:cubicBezTo>
                  <a:pt x="1188654" y="0"/>
                  <a:pt x="1217084" y="28430"/>
                  <a:pt x="1217084" y="63500"/>
                </a:cubicBezTo>
                <a:cubicBezTo>
                  <a:pt x="1217084" y="98570"/>
                  <a:pt x="1188654" y="127000"/>
                  <a:pt x="1153584" y="127000"/>
                </a:cubicBezTo>
                <a:cubicBezTo>
                  <a:pt x="1118514" y="127000"/>
                  <a:pt x="1090084" y="98570"/>
                  <a:pt x="1090084" y="63500"/>
                </a:cubicBezTo>
                <a:cubicBezTo>
                  <a:pt x="1090084" y="28430"/>
                  <a:pt x="1118514" y="0"/>
                  <a:pt x="1153584" y="0"/>
                </a:cubicBezTo>
                <a:close/>
                <a:moveTo>
                  <a:pt x="881063" y="0"/>
                </a:moveTo>
                <a:cubicBezTo>
                  <a:pt x="916133" y="0"/>
                  <a:pt x="944563" y="28430"/>
                  <a:pt x="944563" y="63500"/>
                </a:cubicBezTo>
                <a:cubicBezTo>
                  <a:pt x="944563" y="98570"/>
                  <a:pt x="916133" y="127000"/>
                  <a:pt x="881063" y="127000"/>
                </a:cubicBezTo>
                <a:cubicBezTo>
                  <a:pt x="845993" y="127000"/>
                  <a:pt x="817563" y="98570"/>
                  <a:pt x="817563" y="63500"/>
                </a:cubicBezTo>
                <a:cubicBezTo>
                  <a:pt x="817563" y="28430"/>
                  <a:pt x="845993" y="0"/>
                  <a:pt x="881063" y="0"/>
                </a:cubicBezTo>
                <a:close/>
                <a:moveTo>
                  <a:pt x="608542" y="0"/>
                </a:moveTo>
                <a:cubicBezTo>
                  <a:pt x="643612" y="0"/>
                  <a:pt x="672042" y="28430"/>
                  <a:pt x="672042" y="63500"/>
                </a:cubicBezTo>
                <a:cubicBezTo>
                  <a:pt x="672042" y="98570"/>
                  <a:pt x="643612" y="127000"/>
                  <a:pt x="608542" y="127000"/>
                </a:cubicBezTo>
                <a:cubicBezTo>
                  <a:pt x="573472" y="127000"/>
                  <a:pt x="545042" y="98570"/>
                  <a:pt x="545042" y="63500"/>
                </a:cubicBezTo>
                <a:cubicBezTo>
                  <a:pt x="545042" y="28430"/>
                  <a:pt x="573472" y="0"/>
                  <a:pt x="608542" y="0"/>
                </a:cubicBezTo>
                <a:close/>
                <a:moveTo>
                  <a:pt x="336021" y="0"/>
                </a:moveTo>
                <a:cubicBezTo>
                  <a:pt x="371091" y="0"/>
                  <a:pt x="399521" y="28430"/>
                  <a:pt x="399521" y="63500"/>
                </a:cubicBezTo>
                <a:cubicBezTo>
                  <a:pt x="399521" y="98570"/>
                  <a:pt x="371091" y="127000"/>
                  <a:pt x="336021" y="127000"/>
                </a:cubicBezTo>
                <a:cubicBezTo>
                  <a:pt x="300951" y="127000"/>
                  <a:pt x="272521" y="98570"/>
                  <a:pt x="272521" y="63500"/>
                </a:cubicBezTo>
                <a:cubicBezTo>
                  <a:pt x="272521" y="28430"/>
                  <a:pt x="300951" y="0"/>
                  <a:pt x="336021" y="0"/>
                </a:cubicBezTo>
                <a:close/>
                <a:moveTo>
                  <a:pt x="63500" y="0"/>
                </a:moveTo>
                <a:cubicBezTo>
                  <a:pt x="98570" y="0"/>
                  <a:pt x="127000" y="28430"/>
                  <a:pt x="127000" y="63500"/>
                </a:cubicBezTo>
                <a:cubicBezTo>
                  <a:pt x="127000" y="98570"/>
                  <a:pt x="98570" y="127000"/>
                  <a:pt x="63500" y="127000"/>
                </a:cubicBezTo>
                <a:cubicBezTo>
                  <a:pt x="28430" y="127000"/>
                  <a:pt x="0" y="98570"/>
                  <a:pt x="0" y="63500"/>
                </a:cubicBezTo>
                <a:cubicBezTo>
                  <a:pt x="0" y="28430"/>
                  <a:pt x="28430" y="0"/>
                  <a:pt x="63500" y="0"/>
                </a:cubicBezTo>
                <a:close/>
              </a:path>
            </a:pathLst>
          </a:custGeom>
          <a:solidFill>
            <a:schemeClr val="bg2">
              <a:lumMod val="9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350"/>
          </a:p>
        </p:txBody>
      </p:sp>
      <p:sp>
        <p:nvSpPr>
          <p:cNvPr id="11" name="任意多边形: 形状 10"/>
          <p:cNvSpPr/>
          <p:nvPr userDrawn="1">
            <p:custDataLst>
              <p:tags r:id="rId4"/>
            </p:custDataLst>
          </p:nvPr>
        </p:nvSpPr>
        <p:spPr>
          <a:xfrm>
            <a:off x="6581452" y="2247900"/>
            <a:ext cx="2562548" cy="2895600"/>
          </a:xfrm>
          <a:custGeom>
            <a:avLst/>
            <a:gdLst>
              <a:gd name="connsiteX0" fmla="*/ 0 w 4103747"/>
              <a:gd name="connsiteY0" fmla="*/ 4637107 h 4637107"/>
              <a:gd name="connsiteX1" fmla="*/ 4103747 w 4103747"/>
              <a:gd name="connsiteY1" fmla="*/ 4637107 h 4637107"/>
              <a:gd name="connsiteX2" fmla="*/ 4103747 w 4103747"/>
              <a:gd name="connsiteY2" fmla="*/ 0 h 4637107"/>
              <a:gd name="connsiteX3" fmla="*/ 4049195 w 4103747"/>
              <a:gd name="connsiteY3" fmla="*/ 9742 h 4637107"/>
              <a:gd name="connsiteX4" fmla="*/ 12346 w 4103747"/>
              <a:gd name="connsiteY4" fmla="*/ 4474737 h 4637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103747" h="4637107">
                <a:moveTo>
                  <a:pt x="0" y="4637107"/>
                </a:moveTo>
                <a:lnTo>
                  <a:pt x="4103747" y="4637107"/>
                </a:lnTo>
                <a:lnTo>
                  <a:pt x="4103747" y="0"/>
                </a:lnTo>
                <a:lnTo>
                  <a:pt x="4049195" y="9742"/>
                </a:lnTo>
                <a:cubicBezTo>
                  <a:pt x="1896006" y="450348"/>
                  <a:pt x="238192" y="2250879"/>
                  <a:pt x="12346" y="4474737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>
                  <a:alpha val="10000"/>
                </a:schemeClr>
              </a:gs>
              <a:gs pos="100000">
                <a:schemeClr val="bg2">
                  <a:lumMod val="90000"/>
                  <a:alpha val="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zh-CN" altLang="en-US" sz="1350">
              <a:sym typeface="+mn-ea"/>
            </a:endParaRPr>
          </a:p>
        </p:txBody>
      </p:sp>
      <p:sp>
        <p:nvSpPr>
          <p:cNvPr id="12" name="任意多边形: 形状 11"/>
          <p:cNvSpPr/>
          <p:nvPr userDrawn="1">
            <p:custDataLst>
              <p:tags r:id="rId5"/>
            </p:custDataLst>
          </p:nvPr>
        </p:nvSpPr>
        <p:spPr>
          <a:xfrm>
            <a:off x="7711633" y="586223"/>
            <a:ext cx="617531" cy="218640"/>
          </a:xfrm>
          <a:custGeom>
            <a:avLst/>
            <a:gdLst>
              <a:gd name="connsiteX0" fmla="*/ 1698625 w 1762125"/>
              <a:gd name="connsiteY0" fmla="*/ 496888 h 623888"/>
              <a:gd name="connsiteX1" fmla="*/ 1762125 w 1762125"/>
              <a:gd name="connsiteY1" fmla="*/ 560388 h 623888"/>
              <a:gd name="connsiteX2" fmla="*/ 1698625 w 1762125"/>
              <a:gd name="connsiteY2" fmla="*/ 623888 h 623888"/>
              <a:gd name="connsiteX3" fmla="*/ 1635125 w 1762125"/>
              <a:gd name="connsiteY3" fmla="*/ 560388 h 623888"/>
              <a:gd name="connsiteX4" fmla="*/ 1698625 w 1762125"/>
              <a:gd name="connsiteY4" fmla="*/ 496888 h 623888"/>
              <a:gd name="connsiteX5" fmla="*/ 1426105 w 1762125"/>
              <a:gd name="connsiteY5" fmla="*/ 496888 h 623888"/>
              <a:gd name="connsiteX6" fmla="*/ 1489605 w 1762125"/>
              <a:gd name="connsiteY6" fmla="*/ 560388 h 623888"/>
              <a:gd name="connsiteX7" fmla="*/ 1426105 w 1762125"/>
              <a:gd name="connsiteY7" fmla="*/ 623888 h 623888"/>
              <a:gd name="connsiteX8" fmla="*/ 1362605 w 1762125"/>
              <a:gd name="connsiteY8" fmla="*/ 560388 h 623888"/>
              <a:gd name="connsiteX9" fmla="*/ 1426105 w 1762125"/>
              <a:gd name="connsiteY9" fmla="*/ 496888 h 623888"/>
              <a:gd name="connsiteX10" fmla="*/ 1153584 w 1762125"/>
              <a:gd name="connsiteY10" fmla="*/ 496888 h 623888"/>
              <a:gd name="connsiteX11" fmla="*/ 1217084 w 1762125"/>
              <a:gd name="connsiteY11" fmla="*/ 560388 h 623888"/>
              <a:gd name="connsiteX12" fmla="*/ 1153584 w 1762125"/>
              <a:gd name="connsiteY12" fmla="*/ 623888 h 623888"/>
              <a:gd name="connsiteX13" fmla="*/ 1090084 w 1762125"/>
              <a:gd name="connsiteY13" fmla="*/ 560388 h 623888"/>
              <a:gd name="connsiteX14" fmla="*/ 1153584 w 1762125"/>
              <a:gd name="connsiteY14" fmla="*/ 496888 h 623888"/>
              <a:gd name="connsiteX15" fmla="*/ 881063 w 1762125"/>
              <a:gd name="connsiteY15" fmla="*/ 496888 h 623888"/>
              <a:gd name="connsiteX16" fmla="*/ 944563 w 1762125"/>
              <a:gd name="connsiteY16" fmla="*/ 560388 h 623888"/>
              <a:gd name="connsiteX17" fmla="*/ 881063 w 1762125"/>
              <a:gd name="connsiteY17" fmla="*/ 623888 h 623888"/>
              <a:gd name="connsiteX18" fmla="*/ 817563 w 1762125"/>
              <a:gd name="connsiteY18" fmla="*/ 560388 h 623888"/>
              <a:gd name="connsiteX19" fmla="*/ 881063 w 1762125"/>
              <a:gd name="connsiteY19" fmla="*/ 496888 h 623888"/>
              <a:gd name="connsiteX20" fmla="*/ 608542 w 1762125"/>
              <a:gd name="connsiteY20" fmla="*/ 496888 h 623888"/>
              <a:gd name="connsiteX21" fmla="*/ 672042 w 1762125"/>
              <a:gd name="connsiteY21" fmla="*/ 560388 h 623888"/>
              <a:gd name="connsiteX22" fmla="*/ 608542 w 1762125"/>
              <a:gd name="connsiteY22" fmla="*/ 623888 h 623888"/>
              <a:gd name="connsiteX23" fmla="*/ 545042 w 1762125"/>
              <a:gd name="connsiteY23" fmla="*/ 560388 h 623888"/>
              <a:gd name="connsiteX24" fmla="*/ 608542 w 1762125"/>
              <a:gd name="connsiteY24" fmla="*/ 496888 h 623888"/>
              <a:gd name="connsiteX25" fmla="*/ 336021 w 1762125"/>
              <a:gd name="connsiteY25" fmla="*/ 496888 h 623888"/>
              <a:gd name="connsiteX26" fmla="*/ 399521 w 1762125"/>
              <a:gd name="connsiteY26" fmla="*/ 560388 h 623888"/>
              <a:gd name="connsiteX27" fmla="*/ 336021 w 1762125"/>
              <a:gd name="connsiteY27" fmla="*/ 623888 h 623888"/>
              <a:gd name="connsiteX28" fmla="*/ 272521 w 1762125"/>
              <a:gd name="connsiteY28" fmla="*/ 560388 h 623888"/>
              <a:gd name="connsiteX29" fmla="*/ 336021 w 1762125"/>
              <a:gd name="connsiteY29" fmla="*/ 496888 h 623888"/>
              <a:gd name="connsiteX30" fmla="*/ 63500 w 1762125"/>
              <a:gd name="connsiteY30" fmla="*/ 496888 h 623888"/>
              <a:gd name="connsiteX31" fmla="*/ 127000 w 1762125"/>
              <a:gd name="connsiteY31" fmla="*/ 560388 h 623888"/>
              <a:gd name="connsiteX32" fmla="*/ 63500 w 1762125"/>
              <a:gd name="connsiteY32" fmla="*/ 623888 h 623888"/>
              <a:gd name="connsiteX33" fmla="*/ 0 w 1762125"/>
              <a:gd name="connsiteY33" fmla="*/ 560388 h 623888"/>
              <a:gd name="connsiteX34" fmla="*/ 63500 w 1762125"/>
              <a:gd name="connsiteY34" fmla="*/ 496888 h 623888"/>
              <a:gd name="connsiteX35" fmla="*/ 1698625 w 1762125"/>
              <a:gd name="connsiteY35" fmla="*/ 248444 h 623888"/>
              <a:gd name="connsiteX36" fmla="*/ 1762125 w 1762125"/>
              <a:gd name="connsiteY36" fmla="*/ 311944 h 623888"/>
              <a:gd name="connsiteX37" fmla="*/ 1698625 w 1762125"/>
              <a:gd name="connsiteY37" fmla="*/ 375444 h 623888"/>
              <a:gd name="connsiteX38" fmla="*/ 1635125 w 1762125"/>
              <a:gd name="connsiteY38" fmla="*/ 311944 h 623888"/>
              <a:gd name="connsiteX39" fmla="*/ 1698625 w 1762125"/>
              <a:gd name="connsiteY39" fmla="*/ 248444 h 623888"/>
              <a:gd name="connsiteX40" fmla="*/ 1426105 w 1762125"/>
              <a:gd name="connsiteY40" fmla="*/ 248444 h 623888"/>
              <a:gd name="connsiteX41" fmla="*/ 1489605 w 1762125"/>
              <a:gd name="connsiteY41" fmla="*/ 311944 h 623888"/>
              <a:gd name="connsiteX42" fmla="*/ 1426105 w 1762125"/>
              <a:gd name="connsiteY42" fmla="*/ 375444 h 623888"/>
              <a:gd name="connsiteX43" fmla="*/ 1362605 w 1762125"/>
              <a:gd name="connsiteY43" fmla="*/ 311944 h 623888"/>
              <a:gd name="connsiteX44" fmla="*/ 1426105 w 1762125"/>
              <a:gd name="connsiteY44" fmla="*/ 248444 h 623888"/>
              <a:gd name="connsiteX45" fmla="*/ 1153584 w 1762125"/>
              <a:gd name="connsiteY45" fmla="*/ 248444 h 623888"/>
              <a:gd name="connsiteX46" fmla="*/ 1217084 w 1762125"/>
              <a:gd name="connsiteY46" fmla="*/ 311944 h 623888"/>
              <a:gd name="connsiteX47" fmla="*/ 1153584 w 1762125"/>
              <a:gd name="connsiteY47" fmla="*/ 375444 h 623888"/>
              <a:gd name="connsiteX48" fmla="*/ 1090084 w 1762125"/>
              <a:gd name="connsiteY48" fmla="*/ 311944 h 623888"/>
              <a:gd name="connsiteX49" fmla="*/ 1153584 w 1762125"/>
              <a:gd name="connsiteY49" fmla="*/ 248444 h 623888"/>
              <a:gd name="connsiteX50" fmla="*/ 881063 w 1762125"/>
              <a:gd name="connsiteY50" fmla="*/ 248444 h 623888"/>
              <a:gd name="connsiteX51" fmla="*/ 944563 w 1762125"/>
              <a:gd name="connsiteY51" fmla="*/ 311944 h 623888"/>
              <a:gd name="connsiteX52" fmla="*/ 881063 w 1762125"/>
              <a:gd name="connsiteY52" fmla="*/ 375444 h 623888"/>
              <a:gd name="connsiteX53" fmla="*/ 817563 w 1762125"/>
              <a:gd name="connsiteY53" fmla="*/ 311944 h 623888"/>
              <a:gd name="connsiteX54" fmla="*/ 881063 w 1762125"/>
              <a:gd name="connsiteY54" fmla="*/ 248444 h 623888"/>
              <a:gd name="connsiteX55" fmla="*/ 608542 w 1762125"/>
              <a:gd name="connsiteY55" fmla="*/ 248444 h 623888"/>
              <a:gd name="connsiteX56" fmla="*/ 672042 w 1762125"/>
              <a:gd name="connsiteY56" fmla="*/ 311944 h 623888"/>
              <a:gd name="connsiteX57" fmla="*/ 608542 w 1762125"/>
              <a:gd name="connsiteY57" fmla="*/ 375444 h 623888"/>
              <a:gd name="connsiteX58" fmla="*/ 545042 w 1762125"/>
              <a:gd name="connsiteY58" fmla="*/ 311944 h 623888"/>
              <a:gd name="connsiteX59" fmla="*/ 608542 w 1762125"/>
              <a:gd name="connsiteY59" fmla="*/ 248444 h 623888"/>
              <a:gd name="connsiteX60" fmla="*/ 336021 w 1762125"/>
              <a:gd name="connsiteY60" fmla="*/ 248444 h 623888"/>
              <a:gd name="connsiteX61" fmla="*/ 399521 w 1762125"/>
              <a:gd name="connsiteY61" fmla="*/ 311944 h 623888"/>
              <a:gd name="connsiteX62" fmla="*/ 336021 w 1762125"/>
              <a:gd name="connsiteY62" fmla="*/ 375444 h 623888"/>
              <a:gd name="connsiteX63" fmla="*/ 272521 w 1762125"/>
              <a:gd name="connsiteY63" fmla="*/ 311944 h 623888"/>
              <a:gd name="connsiteX64" fmla="*/ 336021 w 1762125"/>
              <a:gd name="connsiteY64" fmla="*/ 248444 h 623888"/>
              <a:gd name="connsiteX65" fmla="*/ 63500 w 1762125"/>
              <a:gd name="connsiteY65" fmla="*/ 248444 h 623888"/>
              <a:gd name="connsiteX66" fmla="*/ 127000 w 1762125"/>
              <a:gd name="connsiteY66" fmla="*/ 311944 h 623888"/>
              <a:gd name="connsiteX67" fmla="*/ 63500 w 1762125"/>
              <a:gd name="connsiteY67" fmla="*/ 375444 h 623888"/>
              <a:gd name="connsiteX68" fmla="*/ 0 w 1762125"/>
              <a:gd name="connsiteY68" fmla="*/ 311944 h 623888"/>
              <a:gd name="connsiteX69" fmla="*/ 63500 w 1762125"/>
              <a:gd name="connsiteY69" fmla="*/ 248444 h 623888"/>
              <a:gd name="connsiteX70" fmla="*/ 1698625 w 1762125"/>
              <a:gd name="connsiteY70" fmla="*/ 0 h 623888"/>
              <a:gd name="connsiteX71" fmla="*/ 1762125 w 1762125"/>
              <a:gd name="connsiteY71" fmla="*/ 63500 h 623888"/>
              <a:gd name="connsiteX72" fmla="*/ 1698625 w 1762125"/>
              <a:gd name="connsiteY72" fmla="*/ 127000 h 623888"/>
              <a:gd name="connsiteX73" fmla="*/ 1635125 w 1762125"/>
              <a:gd name="connsiteY73" fmla="*/ 63500 h 623888"/>
              <a:gd name="connsiteX74" fmla="*/ 1698625 w 1762125"/>
              <a:gd name="connsiteY74" fmla="*/ 0 h 623888"/>
              <a:gd name="connsiteX75" fmla="*/ 1426105 w 1762125"/>
              <a:gd name="connsiteY75" fmla="*/ 0 h 623888"/>
              <a:gd name="connsiteX76" fmla="*/ 1489605 w 1762125"/>
              <a:gd name="connsiteY76" fmla="*/ 63500 h 623888"/>
              <a:gd name="connsiteX77" fmla="*/ 1426105 w 1762125"/>
              <a:gd name="connsiteY77" fmla="*/ 127000 h 623888"/>
              <a:gd name="connsiteX78" fmla="*/ 1362605 w 1762125"/>
              <a:gd name="connsiteY78" fmla="*/ 63500 h 623888"/>
              <a:gd name="connsiteX79" fmla="*/ 1426105 w 1762125"/>
              <a:gd name="connsiteY79" fmla="*/ 0 h 623888"/>
              <a:gd name="connsiteX80" fmla="*/ 1153584 w 1762125"/>
              <a:gd name="connsiteY80" fmla="*/ 0 h 623888"/>
              <a:gd name="connsiteX81" fmla="*/ 1217084 w 1762125"/>
              <a:gd name="connsiteY81" fmla="*/ 63500 h 623888"/>
              <a:gd name="connsiteX82" fmla="*/ 1153584 w 1762125"/>
              <a:gd name="connsiteY82" fmla="*/ 127000 h 623888"/>
              <a:gd name="connsiteX83" fmla="*/ 1090084 w 1762125"/>
              <a:gd name="connsiteY83" fmla="*/ 63500 h 623888"/>
              <a:gd name="connsiteX84" fmla="*/ 1153584 w 1762125"/>
              <a:gd name="connsiteY84" fmla="*/ 0 h 623888"/>
              <a:gd name="connsiteX85" fmla="*/ 881063 w 1762125"/>
              <a:gd name="connsiteY85" fmla="*/ 0 h 623888"/>
              <a:gd name="connsiteX86" fmla="*/ 944563 w 1762125"/>
              <a:gd name="connsiteY86" fmla="*/ 63500 h 623888"/>
              <a:gd name="connsiteX87" fmla="*/ 881063 w 1762125"/>
              <a:gd name="connsiteY87" fmla="*/ 127000 h 623888"/>
              <a:gd name="connsiteX88" fmla="*/ 817563 w 1762125"/>
              <a:gd name="connsiteY88" fmla="*/ 63500 h 623888"/>
              <a:gd name="connsiteX89" fmla="*/ 881063 w 1762125"/>
              <a:gd name="connsiteY89" fmla="*/ 0 h 623888"/>
              <a:gd name="connsiteX90" fmla="*/ 608542 w 1762125"/>
              <a:gd name="connsiteY90" fmla="*/ 0 h 623888"/>
              <a:gd name="connsiteX91" fmla="*/ 672042 w 1762125"/>
              <a:gd name="connsiteY91" fmla="*/ 63500 h 623888"/>
              <a:gd name="connsiteX92" fmla="*/ 608542 w 1762125"/>
              <a:gd name="connsiteY92" fmla="*/ 127000 h 623888"/>
              <a:gd name="connsiteX93" fmla="*/ 545042 w 1762125"/>
              <a:gd name="connsiteY93" fmla="*/ 63500 h 623888"/>
              <a:gd name="connsiteX94" fmla="*/ 608542 w 1762125"/>
              <a:gd name="connsiteY94" fmla="*/ 0 h 623888"/>
              <a:gd name="connsiteX95" fmla="*/ 336021 w 1762125"/>
              <a:gd name="connsiteY95" fmla="*/ 0 h 623888"/>
              <a:gd name="connsiteX96" fmla="*/ 399521 w 1762125"/>
              <a:gd name="connsiteY96" fmla="*/ 63500 h 623888"/>
              <a:gd name="connsiteX97" fmla="*/ 336021 w 1762125"/>
              <a:gd name="connsiteY97" fmla="*/ 127000 h 623888"/>
              <a:gd name="connsiteX98" fmla="*/ 272521 w 1762125"/>
              <a:gd name="connsiteY98" fmla="*/ 63500 h 623888"/>
              <a:gd name="connsiteX99" fmla="*/ 336021 w 1762125"/>
              <a:gd name="connsiteY99" fmla="*/ 0 h 623888"/>
              <a:gd name="connsiteX100" fmla="*/ 63500 w 1762125"/>
              <a:gd name="connsiteY100" fmla="*/ 0 h 623888"/>
              <a:gd name="connsiteX101" fmla="*/ 127000 w 1762125"/>
              <a:gd name="connsiteY101" fmla="*/ 63500 h 623888"/>
              <a:gd name="connsiteX102" fmla="*/ 63500 w 1762125"/>
              <a:gd name="connsiteY102" fmla="*/ 127000 h 623888"/>
              <a:gd name="connsiteX103" fmla="*/ 0 w 1762125"/>
              <a:gd name="connsiteY103" fmla="*/ 63500 h 623888"/>
              <a:gd name="connsiteX104" fmla="*/ 63500 w 1762125"/>
              <a:gd name="connsiteY104" fmla="*/ 0 h 6238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</a:cxnLst>
            <a:rect l="l" t="t" r="r" b="b"/>
            <a:pathLst>
              <a:path w="1762125" h="623888">
                <a:moveTo>
                  <a:pt x="1698625" y="496888"/>
                </a:moveTo>
                <a:cubicBezTo>
                  <a:pt x="1733695" y="496888"/>
                  <a:pt x="1762125" y="525318"/>
                  <a:pt x="1762125" y="560388"/>
                </a:cubicBezTo>
                <a:cubicBezTo>
                  <a:pt x="1762125" y="595458"/>
                  <a:pt x="1733695" y="623888"/>
                  <a:pt x="1698625" y="623888"/>
                </a:cubicBezTo>
                <a:cubicBezTo>
                  <a:pt x="1663555" y="623888"/>
                  <a:pt x="1635125" y="595458"/>
                  <a:pt x="1635125" y="560388"/>
                </a:cubicBezTo>
                <a:cubicBezTo>
                  <a:pt x="1635125" y="525318"/>
                  <a:pt x="1663555" y="496888"/>
                  <a:pt x="1698625" y="496888"/>
                </a:cubicBezTo>
                <a:close/>
                <a:moveTo>
                  <a:pt x="1426105" y="496888"/>
                </a:moveTo>
                <a:cubicBezTo>
                  <a:pt x="1461175" y="496888"/>
                  <a:pt x="1489605" y="525318"/>
                  <a:pt x="1489605" y="560388"/>
                </a:cubicBezTo>
                <a:cubicBezTo>
                  <a:pt x="1489605" y="595458"/>
                  <a:pt x="1461175" y="623888"/>
                  <a:pt x="1426105" y="623888"/>
                </a:cubicBezTo>
                <a:cubicBezTo>
                  <a:pt x="1391035" y="623888"/>
                  <a:pt x="1362605" y="595458"/>
                  <a:pt x="1362605" y="560388"/>
                </a:cubicBezTo>
                <a:cubicBezTo>
                  <a:pt x="1362605" y="525318"/>
                  <a:pt x="1391035" y="496888"/>
                  <a:pt x="1426105" y="496888"/>
                </a:cubicBezTo>
                <a:close/>
                <a:moveTo>
                  <a:pt x="1153584" y="496888"/>
                </a:moveTo>
                <a:cubicBezTo>
                  <a:pt x="1188654" y="496888"/>
                  <a:pt x="1217084" y="525318"/>
                  <a:pt x="1217084" y="560388"/>
                </a:cubicBezTo>
                <a:cubicBezTo>
                  <a:pt x="1217084" y="595458"/>
                  <a:pt x="1188654" y="623888"/>
                  <a:pt x="1153584" y="623888"/>
                </a:cubicBezTo>
                <a:cubicBezTo>
                  <a:pt x="1118514" y="623888"/>
                  <a:pt x="1090084" y="595458"/>
                  <a:pt x="1090084" y="560388"/>
                </a:cubicBezTo>
                <a:cubicBezTo>
                  <a:pt x="1090084" y="525318"/>
                  <a:pt x="1118514" y="496888"/>
                  <a:pt x="1153584" y="496888"/>
                </a:cubicBezTo>
                <a:close/>
                <a:moveTo>
                  <a:pt x="881063" y="496888"/>
                </a:moveTo>
                <a:cubicBezTo>
                  <a:pt x="916133" y="496888"/>
                  <a:pt x="944563" y="525318"/>
                  <a:pt x="944563" y="560388"/>
                </a:cubicBezTo>
                <a:cubicBezTo>
                  <a:pt x="944563" y="595458"/>
                  <a:pt x="916133" y="623888"/>
                  <a:pt x="881063" y="623888"/>
                </a:cubicBezTo>
                <a:cubicBezTo>
                  <a:pt x="845993" y="623888"/>
                  <a:pt x="817563" y="595458"/>
                  <a:pt x="817563" y="560388"/>
                </a:cubicBezTo>
                <a:cubicBezTo>
                  <a:pt x="817563" y="525318"/>
                  <a:pt x="845993" y="496888"/>
                  <a:pt x="881063" y="496888"/>
                </a:cubicBezTo>
                <a:close/>
                <a:moveTo>
                  <a:pt x="608542" y="496888"/>
                </a:moveTo>
                <a:cubicBezTo>
                  <a:pt x="643612" y="496888"/>
                  <a:pt x="672042" y="525318"/>
                  <a:pt x="672042" y="560388"/>
                </a:cubicBezTo>
                <a:cubicBezTo>
                  <a:pt x="672042" y="595458"/>
                  <a:pt x="643612" y="623888"/>
                  <a:pt x="608542" y="623888"/>
                </a:cubicBezTo>
                <a:cubicBezTo>
                  <a:pt x="573472" y="623888"/>
                  <a:pt x="545042" y="595458"/>
                  <a:pt x="545042" y="560388"/>
                </a:cubicBezTo>
                <a:cubicBezTo>
                  <a:pt x="545042" y="525318"/>
                  <a:pt x="573472" y="496888"/>
                  <a:pt x="608542" y="496888"/>
                </a:cubicBezTo>
                <a:close/>
                <a:moveTo>
                  <a:pt x="336021" y="496888"/>
                </a:moveTo>
                <a:cubicBezTo>
                  <a:pt x="371091" y="496888"/>
                  <a:pt x="399521" y="525318"/>
                  <a:pt x="399521" y="560388"/>
                </a:cubicBezTo>
                <a:cubicBezTo>
                  <a:pt x="399521" y="595458"/>
                  <a:pt x="371091" y="623888"/>
                  <a:pt x="336021" y="623888"/>
                </a:cubicBezTo>
                <a:cubicBezTo>
                  <a:pt x="300951" y="623888"/>
                  <a:pt x="272521" y="595458"/>
                  <a:pt x="272521" y="560388"/>
                </a:cubicBezTo>
                <a:cubicBezTo>
                  <a:pt x="272521" y="525318"/>
                  <a:pt x="300951" y="496888"/>
                  <a:pt x="336021" y="496888"/>
                </a:cubicBezTo>
                <a:close/>
                <a:moveTo>
                  <a:pt x="63500" y="496888"/>
                </a:moveTo>
                <a:cubicBezTo>
                  <a:pt x="98570" y="496888"/>
                  <a:pt x="127000" y="525318"/>
                  <a:pt x="127000" y="560388"/>
                </a:cubicBezTo>
                <a:cubicBezTo>
                  <a:pt x="127000" y="595458"/>
                  <a:pt x="98570" y="623888"/>
                  <a:pt x="63500" y="623888"/>
                </a:cubicBezTo>
                <a:cubicBezTo>
                  <a:pt x="28430" y="623888"/>
                  <a:pt x="0" y="595458"/>
                  <a:pt x="0" y="560388"/>
                </a:cubicBezTo>
                <a:cubicBezTo>
                  <a:pt x="0" y="525318"/>
                  <a:pt x="28430" y="496888"/>
                  <a:pt x="63500" y="496888"/>
                </a:cubicBezTo>
                <a:close/>
                <a:moveTo>
                  <a:pt x="1698625" y="248444"/>
                </a:moveTo>
                <a:cubicBezTo>
                  <a:pt x="1733695" y="248444"/>
                  <a:pt x="1762125" y="276874"/>
                  <a:pt x="1762125" y="311944"/>
                </a:cubicBezTo>
                <a:cubicBezTo>
                  <a:pt x="1762125" y="347014"/>
                  <a:pt x="1733695" y="375444"/>
                  <a:pt x="1698625" y="375444"/>
                </a:cubicBezTo>
                <a:cubicBezTo>
                  <a:pt x="1663555" y="375444"/>
                  <a:pt x="1635125" y="347014"/>
                  <a:pt x="1635125" y="311944"/>
                </a:cubicBezTo>
                <a:cubicBezTo>
                  <a:pt x="1635125" y="276874"/>
                  <a:pt x="1663555" y="248444"/>
                  <a:pt x="1698625" y="248444"/>
                </a:cubicBezTo>
                <a:close/>
                <a:moveTo>
                  <a:pt x="1426105" y="248444"/>
                </a:moveTo>
                <a:cubicBezTo>
                  <a:pt x="1461175" y="248444"/>
                  <a:pt x="1489605" y="276874"/>
                  <a:pt x="1489605" y="311944"/>
                </a:cubicBezTo>
                <a:cubicBezTo>
                  <a:pt x="1489605" y="347014"/>
                  <a:pt x="1461175" y="375444"/>
                  <a:pt x="1426105" y="375444"/>
                </a:cubicBezTo>
                <a:cubicBezTo>
                  <a:pt x="1391035" y="375444"/>
                  <a:pt x="1362605" y="347014"/>
                  <a:pt x="1362605" y="311944"/>
                </a:cubicBezTo>
                <a:cubicBezTo>
                  <a:pt x="1362605" y="276874"/>
                  <a:pt x="1391035" y="248444"/>
                  <a:pt x="1426105" y="248444"/>
                </a:cubicBezTo>
                <a:close/>
                <a:moveTo>
                  <a:pt x="1153584" y="248444"/>
                </a:moveTo>
                <a:cubicBezTo>
                  <a:pt x="1188654" y="248444"/>
                  <a:pt x="1217084" y="276874"/>
                  <a:pt x="1217084" y="311944"/>
                </a:cubicBezTo>
                <a:cubicBezTo>
                  <a:pt x="1217084" y="347014"/>
                  <a:pt x="1188654" y="375444"/>
                  <a:pt x="1153584" y="375444"/>
                </a:cubicBezTo>
                <a:cubicBezTo>
                  <a:pt x="1118514" y="375444"/>
                  <a:pt x="1090084" y="347014"/>
                  <a:pt x="1090084" y="311944"/>
                </a:cubicBezTo>
                <a:cubicBezTo>
                  <a:pt x="1090084" y="276874"/>
                  <a:pt x="1118514" y="248444"/>
                  <a:pt x="1153584" y="248444"/>
                </a:cubicBezTo>
                <a:close/>
                <a:moveTo>
                  <a:pt x="881063" y="248444"/>
                </a:moveTo>
                <a:cubicBezTo>
                  <a:pt x="916133" y="248444"/>
                  <a:pt x="944563" y="276874"/>
                  <a:pt x="944563" y="311944"/>
                </a:cubicBezTo>
                <a:cubicBezTo>
                  <a:pt x="944563" y="347014"/>
                  <a:pt x="916133" y="375444"/>
                  <a:pt x="881063" y="375444"/>
                </a:cubicBezTo>
                <a:cubicBezTo>
                  <a:pt x="845993" y="375444"/>
                  <a:pt x="817563" y="347014"/>
                  <a:pt x="817563" y="311944"/>
                </a:cubicBezTo>
                <a:cubicBezTo>
                  <a:pt x="817563" y="276874"/>
                  <a:pt x="845993" y="248444"/>
                  <a:pt x="881063" y="248444"/>
                </a:cubicBezTo>
                <a:close/>
                <a:moveTo>
                  <a:pt x="608542" y="248444"/>
                </a:moveTo>
                <a:cubicBezTo>
                  <a:pt x="643612" y="248444"/>
                  <a:pt x="672042" y="276874"/>
                  <a:pt x="672042" y="311944"/>
                </a:cubicBezTo>
                <a:cubicBezTo>
                  <a:pt x="672042" y="347014"/>
                  <a:pt x="643612" y="375444"/>
                  <a:pt x="608542" y="375444"/>
                </a:cubicBezTo>
                <a:cubicBezTo>
                  <a:pt x="573472" y="375444"/>
                  <a:pt x="545042" y="347014"/>
                  <a:pt x="545042" y="311944"/>
                </a:cubicBezTo>
                <a:cubicBezTo>
                  <a:pt x="545042" y="276874"/>
                  <a:pt x="573472" y="248444"/>
                  <a:pt x="608542" y="248444"/>
                </a:cubicBezTo>
                <a:close/>
                <a:moveTo>
                  <a:pt x="336021" y="248444"/>
                </a:moveTo>
                <a:cubicBezTo>
                  <a:pt x="371091" y="248444"/>
                  <a:pt x="399521" y="276874"/>
                  <a:pt x="399521" y="311944"/>
                </a:cubicBezTo>
                <a:cubicBezTo>
                  <a:pt x="399521" y="347014"/>
                  <a:pt x="371091" y="375444"/>
                  <a:pt x="336021" y="375444"/>
                </a:cubicBezTo>
                <a:cubicBezTo>
                  <a:pt x="300951" y="375444"/>
                  <a:pt x="272521" y="347014"/>
                  <a:pt x="272521" y="311944"/>
                </a:cubicBezTo>
                <a:cubicBezTo>
                  <a:pt x="272521" y="276874"/>
                  <a:pt x="300951" y="248444"/>
                  <a:pt x="336021" y="248444"/>
                </a:cubicBezTo>
                <a:close/>
                <a:moveTo>
                  <a:pt x="63500" y="248444"/>
                </a:moveTo>
                <a:cubicBezTo>
                  <a:pt x="98570" y="248444"/>
                  <a:pt x="127000" y="276874"/>
                  <a:pt x="127000" y="311944"/>
                </a:cubicBezTo>
                <a:cubicBezTo>
                  <a:pt x="127000" y="347014"/>
                  <a:pt x="98570" y="375444"/>
                  <a:pt x="63500" y="375444"/>
                </a:cubicBezTo>
                <a:cubicBezTo>
                  <a:pt x="28430" y="375444"/>
                  <a:pt x="0" y="347014"/>
                  <a:pt x="0" y="311944"/>
                </a:cubicBezTo>
                <a:cubicBezTo>
                  <a:pt x="0" y="276874"/>
                  <a:pt x="28430" y="248444"/>
                  <a:pt x="63500" y="248444"/>
                </a:cubicBezTo>
                <a:close/>
                <a:moveTo>
                  <a:pt x="1698625" y="0"/>
                </a:moveTo>
                <a:cubicBezTo>
                  <a:pt x="1733695" y="0"/>
                  <a:pt x="1762125" y="28430"/>
                  <a:pt x="1762125" y="63500"/>
                </a:cubicBezTo>
                <a:cubicBezTo>
                  <a:pt x="1762125" y="98570"/>
                  <a:pt x="1733695" y="127000"/>
                  <a:pt x="1698625" y="127000"/>
                </a:cubicBezTo>
                <a:cubicBezTo>
                  <a:pt x="1663555" y="127000"/>
                  <a:pt x="1635125" y="98570"/>
                  <a:pt x="1635125" y="63500"/>
                </a:cubicBezTo>
                <a:cubicBezTo>
                  <a:pt x="1635125" y="28430"/>
                  <a:pt x="1663555" y="0"/>
                  <a:pt x="1698625" y="0"/>
                </a:cubicBezTo>
                <a:close/>
                <a:moveTo>
                  <a:pt x="1426105" y="0"/>
                </a:moveTo>
                <a:cubicBezTo>
                  <a:pt x="1461175" y="0"/>
                  <a:pt x="1489605" y="28430"/>
                  <a:pt x="1489605" y="63500"/>
                </a:cubicBezTo>
                <a:cubicBezTo>
                  <a:pt x="1489605" y="98570"/>
                  <a:pt x="1461175" y="127000"/>
                  <a:pt x="1426105" y="127000"/>
                </a:cubicBezTo>
                <a:cubicBezTo>
                  <a:pt x="1391035" y="127000"/>
                  <a:pt x="1362605" y="98570"/>
                  <a:pt x="1362605" y="63500"/>
                </a:cubicBezTo>
                <a:cubicBezTo>
                  <a:pt x="1362605" y="28430"/>
                  <a:pt x="1391035" y="0"/>
                  <a:pt x="1426105" y="0"/>
                </a:cubicBezTo>
                <a:close/>
                <a:moveTo>
                  <a:pt x="1153584" y="0"/>
                </a:moveTo>
                <a:cubicBezTo>
                  <a:pt x="1188654" y="0"/>
                  <a:pt x="1217084" y="28430"/>
                  <a:pt x="1217084" y="63500"/>
                </a:cubicBezTo>
                <a:cubicBezTo>
                  <a:pt x="1217084" y="98570"/>
                  <a:pt x="1188654" y="127000"/>
                  <a:pt x="1153584" y="127000"/>
                </a:cubicBezTo>
                <a:cubicBezTo>
                  <a:pt x="1118514" y="127000"/>
                  <a:pt x="1090084" y="98570"/>
                  <a:pt x="1090084" y="63500"/>
                </a:cubicBezTo>
                <a:cubicBezTo>
                  <a:pt x="1090084" y="28430"/>
                  <a:pt x="1118514" y="0"/>
                  <a:pt x="1153584" y="0"/>
                </a:cubicBezTo>
                <a:close/>
                <a:moveTo>
                  <a:pt x="881063" y="0"/>
                </a:moveTo>
                <a:cubicBezTo>
                  <a:pt x="916133" y="0"/>
                  <a:pt x="944563" y="28430"/>
                  <a:pt x="944563" y="63500"/>
                </a:cubicBezTo>
                <a:cubicBezTo>
                  <a:pt x="944563" y="98570"/>
                  <a:pt x="916133" y="127000"/>
                  <a:pt x="881063" y="127000"/>
                </a:cubicBezTo>
                <a:cubicBezTo>
                  <a:pt x="845993" y="127000"/>
                  <a:pt x="817563" y="98570"/>
                  <a:pt x="817563" y="63500"/>
                </a:cubicBezTo>
                <a:cubicBezTo>
                  <a:pt x="817563" y="28430"/>
                  <a:pt x="845993" y="0"/>
                  <a:pt x="881063" y="0"/>
                </a:cubicBezTo>
                <a:close/>
                <a:moveTo>
                  <a:pt x="608542" y="0"/>
                </a:moveTo>
                <a:cubicBezTo>
                  <a:pt x="643612" y="0"/>
                  <a:pt x="672042" y="28430"/>
                  <a:pt x="672042" y="63500"/>
                </a:cubicBezTo>
                <a:cubicBezTo>
                  <a:pt x="672042" y="98570"/>
                  <a:pt x="643612" y="127000"/>
                  <a:pt x="608542" y="127000"/>
                </a:cubicBezTo>
                <a:cubicBezTo>
                  <a:pt x="573472" y="127000"/>
                  <a:pt x="545042" y="98570"/>
                  <a:pt x="545042" y="63500"/>
                </a:cubicBezTo>
                <a:cubicBezTo>
                  <a:pt x="545042" y="28430"/>
                  <a:pt x="573472" y="0"/>
                  <a:pt x="608542" y="0"/>
                </a:cubicBezTo>
                <a:close/>
                <a:moveTo>
                  <a:pt x="336021" y="0"/>
                </a:moveTo>
                <a:cubicBezTo>
                  <a:pt x="371091" y="0"/>
                  <a:pt x="399521" y="28430"/>
                  <a:pt x="399521" y="63500"/>
                </a:cubicBezTo>
                <a:cubicBezTo>
                  <a:pt x="399521" y="98570"/>
                  <a:pt x="371091" y="127000"/>
                  <a:pt x="336021" y="127000"/>
                </a:cubicBezTo>
                <a:cubicBezTo>
                  <a:pt x="300951" y="127000"/>
                  <a:pt x="272521" y="98570"/>
                  <a:pt x="272521" y="63500"/>
                </a:cubicBezTo>
                <a:cubicBezTo>
                  <a:pt x="272521" y="28430"/>
                  <a:pt x="300951" y="0"/>
                  <a:pt x="336021" y="0"/>
                </a:cubicBezTo>
                <a:close/>
                <a:moveTo>
                  <a:pt x="63500" y="0"/>
                </a:moveTo>
                <a:cubicBezTo>
                  <a:pt x="98570" y="0"/>
                  <a:pt x="127000" y="28430"/>
                  <a:pt x="127000" y="63500"/>
                </a:cubicBezTo>
                <a:cubicBezTo>
                  <a:pt x="127000" y="98570"/>
                  <a:pt x="98570" y="127000"/>
                  <a:pt x="63500" y="127000"/>
                </a:cubicBezTo>
                <a:cubicBezTo>
                  <a:pt x="28430" y="127000"/>
                  <a:pt x="0" y="98570"/>
                  <a:pt x="0" y="63500"/>
                </a:cubicBezTo>
                <a:cubicBezTo>
                  <a:pt x="0" y="28430"/>
                  <a:pt x="28430" y="0"/>
                  <a:pt x="63500" y="0"/>
                </a:cubicBezTo>
                <a:close/>
              </a:path>
            </a:pathLst>
          </a:custGeom>
          <a:solidFill>
            <a:schemeClr val="bg2">
              <a:lumMod val="9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350"/>
          </a:p>
        </p:txBody>
      </p:sp>
      <p:sp>
        <p:nvSpPr>
          <p:cNvPr id="7" name="日期占位符 3"/>
          <p:cNvSpPr>
            <a:spLocks noGrp="1"/>
          </p:cNvSpPr>
          <p:nvPr userDrawn="1">
            <p:ph type="dt" sz="half" idx="10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 userDrawn="1"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 userDrawn="1">
            <p:ph type="sldNum" sz="quarter" idx="12"/>
            <p:custDataLst>
              <p:tags r:id="rId8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14" name="任意多边形 13"/>
          <p:cNvSpPr/>
          <p:nvPr userDrawn="1">
            <p:custDataLst>
              <p:tags r:id="rId9"/>
            </p:custDataLst>
          </p:nvPr>
        </p:nvSpPr>
        <p:spPr>
          <a:xfrm>
            <a:off x="0" y="0"/>
            <a:ext cx="2512792" cy="5143499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5276" h="10800">
                <a:moveTo>
                  <a:pt x="0" y="0"/>
                </a:moveTo>
                <a:lnTo>
                  <a:pt x="5027" y="0"/>
                </a:lnTo>
                <a:lnTo>
                  <a:pt x="5079" y="229"/>
                </a:lnTo>
                <a:cubicBezTo>
                  <a:pt x="5208" y="860"/>
                  <a:pt x="5276" y="1513"/>
                  <a:pt x="5276" y="2181"/>
                </a:cubicBezTo>
                <a:cubicBezTo>
                  <a:pt x="5276" y="5785"/>
                  <a:pt x="3308" y="8929"/>
                  <a:pt x="387" y="10597"/>
                </a:cubicBezTo>
                <a:lnTo>
                  <a:pt x="0" y="10800"/>
                </a:lnTo>
                <a:lnTo>
                  <a:pt x="0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350"/>
          </a:p>
        </p:txBody>
      </p:sp>
      <p:sp>
        <p:nvSpPr>
          <p:cNvPr id="10" name="任意多边形 9"/>
          <p:cNvSpPr/>
          <p:nvPr>
            <p:custDataLst>
              <p:tags r:id="rId10"/>
            </p:custDataLst>
          </p:nvPr>
        </p:nvSpPr>
        <p:spPr>
          <a:xfrm>
            <a:off x="2026298" y="0"/>
            <a:ext cx="1065763" cy="3425304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2238" h="7192">
                <a:moveTo>
                  <a:pt x="1078" y="0"/>
                </a:moveTo>
                <a:lnTo>
                  <a:pt x="2201" y="0"/>
                </a:lnTo>
                <a:lnTo>
                  <a:pt x="2225" y="332"/>
                </a:lnTo>
                <a:cubicBezTo>
                  <a:pt x="2234" y="501"/>
                  <a:pt x="2238" y="671"/>
                  <a:pt x="2238" y="842"/>
                </a:cubicBezTo>
                <a:cubicBezTo>
                  <a:pt x="2238" y="3069"/>
                  <a:pt x="1526" y="5125"/>
                  <a:pt x="324" y="6781"/>
                </a:cubicBezTo>
                <a:lnTo>
                  <a:pt x="0" y="7192"/>
                </a:lnTo>
                <a:lnTo>
                  <a:pt x="299" y="6625"/>
                </a:lnTo>
                <a:cubicBezTo>
                  <a:pt x="948" y="5279"/>
                  <a:pt x="1311" y="3770"/>
                  <a:pt x="1311" y="2176"/>
                </a:cubicBezTo>
                <a:cubicBezTo>
                  <a:pt x="1311" y="1467"/>
                  <a:pt x="1239" y="776"/>
                  <a:pt x="1103" y="107"/>
                </a:cubicBezTo>
                <a:lnTo>
                  <a:pt x="1078" y="0"/>
                </a:lnTo>
                <a:close/>
              </a:path>
            </a:pathLst>
          </a:custGeom>
          <a:solidFill>
            <a:schemeClr val="accent1">
              <a:alpha val="10000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1350"/>
          </a:p>
        </p:txBody>
      </p:sp>
      <p:sp>
        <p:nvSpPr>
          <p:cNvPr id="2" name="标题 1"/>
          <p:cNvSpPr>
            <a:spLocks noGrp="1"/>
          </p:cNvSpPr>
          <p:nvPr userDrawn="1">
            <p:ph type="title" hasCustomPrompt="1"/>
            <p:custDataLst>
              <p:tags r:id="rId11"/>
            </p:custDataLst>
          </p:nvPr>
        </p:nvSpPr>
        <p:spPr>
          <a:xfrm>
            <a:off x="357188" y="553792"/>
            <a:ext cx="1809751" cy="810816"/>
          </a:xfrm>
        </p:spPr>
        <p:txBody>
          <a:bodyPr wrap="square" anchor="b">
            <a:normAutofit/>
          </a:bodyPr>
          <a:lstStyle>
            <a:lvl1pPr algn="ctr">
              <a:defRPr sz="4050">
                <a:solidFill>
                  <a:srgbClr val="FFFFFF"/>
                </a:solidFill>
              </a:defRPr>
            </a:lvl1pPr>
          </a:lstStyle>
          <a:p>
            <a:r>
              <a:rPr lang="zh-CN" altLang="en-US" dirty="0"/>
              <a:t>标题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9144000" cy="5143500"/>
          </a:xfrm>
          <a:prstGeom prst="rect">
            <a:avLst/>
          </a:prstGeom>
          <a:gradFill flip="none" rotWithShape="1">
            <a:gsLst>
              <a:gs pos="85000">
                <a:schemeClr val="accent1">
                  <a:alpha val="12000"/>
                </a:schemeClr>
              </a:gs>
              <a:gs pos="22000">
                <a:schemeClr val="bg1">
                  <a:alpha val="0"/>
                </a:schemeClr>
              </a:gs>
            </a:gsLst>
            <a:lin ang="882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zh-CN" altLang="en-US" sz="1350">
              <a:sym typeface="+mn-ea"/>
            </a:endParaRPr>
          </a:p>
        </p:txBody>
      </p:sp>
      <p:sp>
        <p:nvSpPr>
          <p:cNvPr id="3" name="任意多边形: 形状 2"/>
          <p:cNvSpPr/>
          <p:nvPr userDrawn="1">
            <p:custDataLst>
              <p:tags r:id="rId3"/>
            </p:custDataLst>
          </p:nvPr>
        </p:nvSpPr>
        <p:spPr>
          <a:xfrm flipH="1">
            <a:off x="0" y="0"/>
            <a:ext cx="5230646" cy="5143500"/>
          </a:xfrm>
          <a:custGeom>
            <a:avLst/>
            <a:gdLst>
              <a:gd name="connsiteX0" fmla="*/ 1728889 w 6974194"/>
              <a:gd name="connsiteY0" fmla="*/ 0 h 6858000"/>
              <a:gd name="connsiteX1" fmla="*/ 6974194 w 6974194"/>
              <a:gd name="connsiteY1" fmla="*/ 0 h 6858000"/>
              <a:gd name="connsiteX2" fmla="*/ 6974194 w 6974194"/>
              <a:gd name="connsiteY2" fmla="*/ 6858000 h 6858000"/>
              <a:gd name="connsiteX3" fmla="*/ 398557 w 6974194"/>
              <a:gd name="connsiteY3" fmla="*/ 6858000 h 6858000"/>
              <a:gd name="connsiteX4" fmla="*/ 388788 w 6974194"/>
              <a:gd name="connsiteY4" fmla="*/ 6832265 h 6858000"/>
              <a:gd name="connsiteX5" fmla="*/ 0 w 6974194"/>
              <a:gd name="connsiteY5" fmla="*/ 4544320 h 6858000"/>
              <a:gd name="connsiteX6" fmla="*/ 1664471 w 6974194"/>
              <a:gd name="connsiteY6" fmla="*/ 70171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974194" h="6858000">
                <a:moveTo>
                  <a:pt x="1728889" y="0"/>
                </a:moveTo>
                <a:lnTo>
                  <a:pt x="6974194" y="0"/>
                </a:lnTo>
                <a:lnTo>
                  <a:pt x="6974194" y="6858000"/>
                </a:lnTo>
                <a:lnTo>
                  <a:pt x="398557" y="6858000"/>
                </a:lnTo>
                <a:lnTo>
                  <a:pt x="388788" y="6832265"/>
                </a:lnTo>
                <a:cubicBezTo>
                  <a:pt x="137268" y="6118847"/>
                  <a:pt x="0" y="5348231"/>
                  <a:pt x="0" y="4544320"/>
                </a:cubicBezTo>
                <a:cubicBezTo>
                  <a:pt x="0" y="2821652"/>
                  <a:pt x="630307" y="1251875"/>
                  <a:pt x="1664471" y="70171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>
                  <a:alpha val="6000"/>
                </a:schemeClr>
              </a:gs>
              <a:gs pos="100000">
                <a:schemeClr val="bg2">
                  <a:lumMod val="90000"/>
                  <a:alpha val="0"/>
                </a:schemeClr>
              </a:gs>
            </a:gsLst>
            <a:lin ang="5700000" scaled="0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zh-CN" altLang="en-US" sz="1350">
              <a:sym typeface="+mn-ea"/>
            </a:endParaRPr>
          </a:p>
        </p:txBody>
      </p:sp>
      <p:sp>
        <p:nvSpPr>
          <p:cNvPr id="18" name="任意多边形: 形状 17"/>
          <p:cNvSpPr/>
          <p:nvPr userDrawn="1">
            <p:custDataLst>
              <p:tags r:id="rId4"/>
            </p:custDataLst>
          </p:nvPr>
        </p:nvSpPr>
        <p:spPr>
          <a:xfrm flipH="1">
            <a:off x="0" y="0"/>
            <a:ext cx="4639020" cy="5143500"/>
          </a:xfrm>
          <a:custGeom>
            <a:avLst/>
            <a:gdLst>
              <a:gd name="connsiteX0" fmla="*/ 4419600 w 5372100"/>
              <a:gd name="connsiteY0" fmla="*/ 0 h 5956300"/>
              <a:gd name="connsiteX1" fmla="*/ 5310304 w 5372100"/>
              <a:gd name="connsiteY1" fmla="*/ 89791 h 5956300"/>
              <a:gd name="connsiteX2" fmla="*/ 5372100 w 5372100"/>
              <a:gd name="connsiteY2" fmla="*/ 104053 h 5956300"/>
              <a:gd name="connsiteX3" fmla="*/ 5372100 w 5372100"/>
              <a:gd name="connsiteY3" fmla="*/ 5956300 h 5956300"/>
              <a:gd name="connsiteX4" fmla="*/ 274920 w 5372100"/>
              <a:gd name="connsiteY4" fmla="*/ 5956300 h 5956300"/>
              <a:gd name="connsiteX5" fmla="*/ 268181 w 5372100"/>
              <a:gd name="connsiteY5" fmla="*/ 5939207 h 5956300"/>
              <a:gd name="connsiteX6" fmla="*/ 0 w 5372100"/>
              <a:gd name="connsiteY6" fmla="*/ 4419600 h 5956300"/>
              <a:gd name="connsiteX7" fmla="*/ 4419600 w 5372100"/>
              <a:gd name="connsiteY7" fmla="*/ 0 h 5956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372100" h="5956300">
                <a:moveTo>
                  <a:pt x="4419600" y="0"/>
                </a:moveTo>
                <a:cubicBezTo>
                  <a:pt x="4724710" y="0"/>
                  <a:pt x="5022598" y="30918"/>
                  <a:pt x="5310304" y="89791"/>
                </a:cubicBezTo>
                <a:lnTo>
                  <a:pt x="5372100" y="104053"/>
                </a:lnTo>
                <a:lnTo>
                  <a:pt x="5372100" y="5956300"/>
                </a:lnTo>
                <a:lnTo>
                  <a:pt x="274920" y="5956300"/>
                </a:lnTo>
                <a:lnTo>
                  <a:pt x="268181" y="5939207"/>
                </a:lnTo>
                <a:cubicBezTo>
                  <a:pt x="94685" y="5465369"/>
                  <a:pt x="0" y="4953542"/>
                  <a:pt x="0" y="4419600"/>
                </a:cubicBezTo>
                <a:cubicBezTo>
                  <a:pt x="0" y="1978722"/>
                  <a:pt x="1978722" y="0"/>
                  <a:pt x="4419600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2">
                  <a:lumMod val="90000"/>
                  <a:alpha val="20000"/>
                </a:schemeClr>
              </a:gs>
              <a:gs pos="100000">
                <a:schemeClr val="bg2">
                  <a:lumMod val="90000"/>
                  <a:alpha val="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zh-CN" altLang="en-US" sz="1350">
              <a:sym typeface="+mn-ea"/>
            </a:endParaRPr>
          </a:p>
        </p:txBody>
      </p:sp>
      <p:cxnSp>
        <p:nvCxnSpPr>
          <p:cNvPr id="11" name="直接连接符 10"/>
          <p:cNvCxnSpPr/>
          <p:nvPr userDrawn="1">
            <p:custDataLst>
              <p:tags r:id="rId5"/>
            </p:custDataLst>
          </p:nvPr>
        </p:nvCxnSpPr>
        <p:spPr>
          <a:xfrm>
            <a:off x="7966472" y="646067"/>
            <a:ext cx="139819" cy="0"/>
          </a:xfrm>
          <a:prstGeom prst="line">
            <a:avLst/>
          </a:prstGeom>
          <a:ln w="22225" cap="rnd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 userDrawn="1">
            <p:custDataLst>
              <p:tags r:id="rId6"/>
            </p:custDataLst>
          </p:nvPr>
        </p:nvCxnSpPr>
        <p:spPr>
          <a:xfrm>
            <a:off x="7966472" y="687923"/>
            <a:ext cx="139819" cy="0"/>
          </a:xfrm>
          <a:prstGeom prst="line">
            <a:avLst/>
          </a:prstGeom>
          <a:ln w="22225" cap="rnd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 userDrawn="1">
            <p:custDataLst>
              <p:tags r:id="rId7"/>
            </p:custDataLst>
          </p:nvPr>
        </p:nvCxnSpPr>
        <p:spPr>
          <a:xfrm>
            <a:off x="7966472" y="729778"/>
            <a:ext cx="139819" cy="0"/>
          </a:xfrm>
          <a:prstGeom prst="line">
            <a:avLst/>
          </a:prstGeom>
          <a:ln w="22225" cap="rnd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任意多边形: 形状 13"/>
          <p:cNvSpPr/>
          <p:nvPr userDrawn="1">
            <p:custDataLst>
              <p:tags r:id="rId8"/>
            </p:custDataLst>
          </p:nvPr>
        </p:nvSpPr>
        <p:spPr>
          <a:xfrm>
            <a:off x="7488918" y="4419474"/>
            <a:ext cx="637706" cy="225783"/>
          </a:xfrm>
          <a:custGeom>
            <a:avLst/>
            <a:gdLst>
              <a:gd name="connsiteX0" fmla="*/ 1698625 w 1762125"/>
              <a:gd name="connsiteY0" fmla="*/ 496888 h 623888"/>
              <a:gd name="connsiteX1" fmla="*/ 1762125 w 1762125"/>
              <a:gd name="connsiteY1" fmla="*/ 560388 h 623888"/>
              <a:gd name="connsiteX2" fmla="*/ 1698625 w 1762125"/>
              <a:gd name="connsiteY2" fmla="*/ 623888 h 623888"/>
              <a:gd name="connsiteX3" fmla="*/ 1635125 w 1762125"/>
              <a:gd name="connsiteY3" fmla="*/ 560388 h 623888"/>
              <a:gd name="connsiteX4" fmla="*/ 1698625 w 1762125"/>
              <a:gd name="connsiteY4" fmla="*/ 496888 h 623888"/>
              <a:gd name="connsiteX5" fmla="*/ 1426105 w 1762125"/>
              <a:gd name="connsiteY5" fmla="*/ 496888 h 623888"/>
              <a:gd name="connsiteX6" fmla="*/ 1489605 w 1762125"/>
              <a:gd name="connsiteY6" fmla="*/ 560388 h 623888"/>
              <a:gd name="connsiteX7" fmla="*/ 1426105 w 1762125"/>
              <a:gd name="connsiteY7" fmla="*/ 623888 h 623888"/>
              <a:gd name="connsiteX8" fmla="*/ 1362605 w 1762125"/>
              <a:gd name="connsiteY8" fmla="*/ 560388 h 623888"/>
              <a:gd name="connsiteX9" fmla="*/ 1426105 w 1762125"/>
              <a:gd name="connsiteY9" fmla="*/ 496888 h 623888"/>
              <a:gd name="connsiteX10" fmla="*/ 1153584 w 1762125"/>
              <a:gd name="connsiteY10" fmla="*/ 496888 h 623888"/>
              <a:gd name="connsiteX11" fmla="*/ 1217084 w 1762125"/>
              <a:gd name="connsiteY11" fmla="*/ 560388 h 623888"/>
              <a:gd name="connsiteX12" fmla="*/ 1153584 w 1762125"/>
              <a:gd name="connsiteY12" fmla="*/ 623888 h 623888"/>
              <a:gd name="connsiteX13" fmla="*/ 1090084 w 1762125"/>
              <a:gd name="connsiteY13" fmla="*/ 560388 h 623888"/>
              <a:gd name="connsiteX14" fmla="*/ 1153584 w 1762125"/>
              <a:gd name="connsiteY14" fmla="*/ 496888 h 623888"/>
              <a:gd name="connsiteX15" fmla="*/ 881063 w 1762125"/>
              <a:gd name="connsiteY15" fmla="*/ 496888 h 623888"/>
              <a:gd name="connsiteX16" fmla="*/ 944563 w 1762125"/>
              <a:gd name="connsiteY16" fmla="*/ 560388 h 623888"/>
              <a:gd name="connsiteX17" fmla="*/ 881063 w 1762125"/>
              <a:gd name="connsiteY17" fmla="*/ 623888 h 623888"/>
              <a:gd name="connsiteX18" fmla="*/ 817563 w 1762125"/>
              <a:gd name="connsiteY18" fmla="*/ 560388 h 623888"/>
              <a:gd name="connsiteX19" fmla="*/ 881063 w 1762125"/>
              <a:gd name="connsiteY19" fmla="*/ 496888 h 623888"/>
              <a:gd name="connsiteX20" fmla="*/ 608542 w 1762125"/>
              <a:gd name="connsiteY20" fmla="*/ 496888 h 623888"/>
              <a:gd name="connsiteX21" fmla="*/ 672042 w 1762125"/>
              <a:gd name="connsiteY21" fmla="*/ 560388 h 623888"/>
              <a:gd name="connsiteX22" fmla="*/ 608542 w 1762125"/>
              <a:gd name="connsiteY22" fmla="*/ 623888 h 623888"/>
              <a:gd name="connsiteX23" fmla="*/ 545042 w 1762125"/>
              <a:gd name="connsiteY23" fmla="*/ 560388 h 623888"/>
              <a:gd name="connsiteX24" fmla="*/ 608542 w 1762125"/>
              <a:gd name="connsiteY24" fmla="*/ 496888 h 623888"/>
              <a:gd name="connsiteX25" fmla="*/ 336021 w 1762125"/>
              <a:gd name="connsiteY25" fmla="*/ 496888 h 623888"/>
              <a:gd name="connsiteX26" fmla="*/ 399521 w 1762125"/>
              <a:gd name="connsiteY26" fmla="*/ 560388 h 623888"/>
              <a:gd name="connsiteX27" fmla="*/ 336021 w 1762125"/>
              <a:gd name="connsiteY27" fmla="*/ 623888 h 623888"/>
              <a:gd name="connsiteX28" fmla="*/ 272521 w 1762125"/>
              <a:gd name="connsiteY28" fmla="*/ 560388 h 623888"/>
              <a:gd name="connsiteX29" fmla="*/ 336021 w 1762125"/>
              <a:gd name="connsiteY29" fmla="*/ 496888 h 623888"/>
              <a:gd name="connsiteX30" fmla="*/ 63500 w 1762125"/>
              <a:gd name="connsiteY30" fmla="*/ 496888 h 623888"/>
              <a:gd name="connsiteX31" fmla="*/ 127000 w 1762125"/>
              <a:gd name="connsiteY31" fmla="*/ 560388 h 623888"/>
              <a:gd name="connsiteX32" fmla="*/ 63500 w 1762125"/>
              <a:gd name="connsiteY32" fmla="*/ 623888 h 623888"/>
              <a:gd name="connsiteX33" fmla="*/ 0 w 1762125"/>
              <a:gd name="connsiteY33" fmla="*/ 560388 h 623888"/>
              <a:gd name="connsiteX34" fmla="*/ 63500 w 1762125"/>
              <a:gd name="connsiteY34" fmla="*/ 496888 h 623888"/>
              <a:gd name="connsiteX35" fmla="*/ 1698625 w 1762125"/>
              <a:gd name="connsiteY35" fmla="*/ 248444 h 623888"/>
              <a:gd name="connsiteX36" fmla="*/ 1762125 w 1762125"/>
              <a:gd name="connsiteY36" fmla="*/ 311944 h 623888"/>
              <a:gd name="connsiteX37" fmla="*/ 1698625 w 1762125"/>
              <a:gd name="connsiteY37" fmla="*/ 375444 h 623888"/>
              <a:gd name="connsiteX38" fmla="*/ 1635125 w 1762125"/>
              <a:gd name="connsiteY38" fmla="*/ 311944 h 623888"/>
              <a:gd name="connsiteX39" fmla="*/ 1698625 w 1762125"/>
              <a:gd name="connsiteY39" fmla="*/ 248444 h 623888"/>
              <a:gd name="connsiteX40" fmla="*/ 1426105 w 1762125"/>
              <a:gd name="connsiteY40" fmla="*/ 248444 h 623888"/>
              <a:gd name="connsiteX41" fmla="*/ 1489605 w 1762125"/>
              <a:gd name="connsiteY41" fmla="*/ 311944 h 623888"/>
              <a:gd name="connsiteX42" fmla="*/ 1426105 w 1762125"/>
              <a:gd name="connsiteY42" fmla="*/ 375444 h 623888"/>
              <a:gd name="connsiteX43" fmla="*/ 1362605 w 1762125"/>
              <a:gd name="connsiteY43" fmla="*/ 311944 h 623888"/>
              <a:gd name="connsiteX44" fmla="*/ 1426105 w 1762125"/>
              <a:gd name="connsiteY44" fmla="*/ 248444 h 623888"/>
              <a:gd name="connsiteX45" fmla="*/ 1153584 w 1762125"/>
              <a:gd name="connsiteY45" fmla="*/ 248444 h 623888"/>
              <a:gd name="connsiteX46" fmla="*/ 1217084 w 1762125"/>
              <a:gd name="connsiteY46" fmla="*/ 311944 h 623888"/>
              <a:gd name="connsiteX47" fmla="*/ 1153584 w 1762125"/>
              <a:gd name="connsiteY47" fmla="*/ 375444 h 623888"/>
              <a:gd name="connsiteX48" fmla="*/ 1090084 w 1762125"/>
              <a:gd name="connsiteY48" fmla="*/ 311944 h 623888"/>
              <a:gd name="connsiteX49" fmla="*/ 1153584 w 1762125"/>
              <a:gd name="connsiteY49" fmla="*/ 248444 h 623888"/>
              <a:gd name="connsiteX50" fmla="*/ 881063 w 1762125"/>
              <a:gd name="connsiteY50" fmla="*/ 248444 h 623888"/>
              <a:gd name="connsiteX51" fmla="*/ 944563 w 1762125"/>
              <a:gd name="connsiteY51" fmla="*/ 311944 h 623888"/>
              <a:gd name="connsiteX52" fmla="*/ 881063 w 1762125"/>
              <a:gd name="connsiteY52" fmla="*/ 375444 h 623888"/>
              <a:gd name="connsiteX53" fmla="*/ 817563 w 1762125"/>
              <a:gd name="connsiteY53" fmla="*/ 311944 h 623888"/>
              <a:gd name="connsiteX54" fmla="*/ 881063 w 1762125"/>
              <a:gd name="connsiteY54" fmla="*/ 248444 h 623888"/>
              <a:gd name="connsiteX55" fmla="*/ 608542 w 1762125"/>
              <a:gd name="connsiteY55" fmla="*/ 248444 h 623888"/>
              <a:gd name="connsiteX56" fmla="*/ 672042 w 1762125"/>
              <a:gd name="connsiteY56" fmla="*/ 311944 h 623888"/>
              <a:gd name="connsiteX57" fmla="*/ 608542 w 1762125"/>
              <a:gd name="connsiteY57" fmla="*/ 375444 h 623888"/>
              <a:gd name="connsiteX58" fmla="*/ 545042 w 1762125"/>
              <a:gd name="connsiteY58" fmla="*/ 311944 h 623888"/>
              <a:gd name="connsiteX59" fmla="*/ 608542 w 1762125"/>
              <a:gd name="connsiteY59" fmla="*/ 248444 h 623888"/>
              <a:gd name="connsiteX60" fmla="*/ 336021 w 1762125"/>
              <a:gd name="connsiteY60" fmla="*/ 248444 h 623888"/>
              <a:gd name="connsiteX61" fmla="*/ 399521 w 1762125"/>
              <a:gd name="connsiteY61" fmla="*/ 311944 h 623888"/>
              <a:gd name="connsiteX62" fmla="*/ 336021 w 1762125"/>
              <a:gd name="connsiteY62" fmla="*/ 375444 h 623888"/>
              <a:gd name="connsiteX63" fmla="*/ 272521 w 1762125"/>
              <a:gd name="connsiteY63" fmla="*/ 311944 h 623888"/>
              <a:gd name="connsiteX64" fmla="*/ 336021 w 1762125"/>
              <a:gd name="connsiteY64" fmla="*/ 248444 h 623888"/>
              <a:gd name="connsiteX65" fmla="*/ 63500 w 1762125"/>
              <a:gd name="connsiteY65" fmla="*/ 248444 h 623888"/>
              <a:gd name="connsiteX66" fmla="*/ 127000 w 1762125"/>
              <a:gd name="connsiteY66" fmla="*/ 311944 h 623888"/>
              <a:gd name="connsiteX67" fmla="*/ 63500 w 1762125"/>
              <a:gd name="connsiteY67" fmla="*/ 375444 h 623888"/>
              <a:gd name="connsiteX68" fmla="*/ 0 w 1762125"/>
              <a:gd name="connsiteY68" fmla="*/ 311944 h 623888"/>
              <a:gd name="connsiteX69" fmla="*/ 63500 w 1762125"/>
              <a:gd name="connsiteY69" fmla="*/ 248444 h 623888"/>
              <a:gd name="connsiteX70" fmla="*/ 1698625 w 1762125"/>
              <a:gd name="connsiteY70" fmla="*/ 0 h 623888"/>
              <a:gd name="connsiteX71" fmla="*/ 1762125 w 1762125"/>
              <a:gd name="connsiteY71" fmla="*/ 63500 h 623888"/>
              <a:gd name="connsiteX72" fmla="*/ 1698625 w 1762125"/>
              <a:gd name="connsiteY72" fmla="*/ 127000 h 623888"/>
              <a:gd name="connsiteX73" fmla="*/ 1635125 w 1762125"/>
              <a:gd name="connsiteY73" fmla="*/ 63500 h 623888"/>
              <a:gd name="connsiteX74" fmla="*/ 1698625 w 1762125"/>
              <a:gd name="connsiteY74" fmla="*/ 0 h 623888"/>
              <a:gd name="connsiteX75" fmla="*/ 1426105 w 1762125"/>
              <a:gd name="connsiteY75" fmla="*/ 0 h 623888"/>
              <a:gd name="connsiteX76" fmla="*/ 1489605 w 1762125"/>
              <a:gd name="connsiteY76" fmla="*/ 63500 h 623888"/>
              <a:gd name="connsiteX77" fmla="*/ 1426105 w 1762125"/>
              <a:gd name="connsiteY77" fmla="*/ 127000 h 623888"/>
              <a:gd name="connsiteX78" fmla="*/ 1362605 w 1762125"/>
              <a:gd name="connsiteY78" fmla="*/ 63500 h 623888"/>
              <a:gd name="connsiteX79" fmla="*/ 1426105 w 1762125"/>
              <a:gd name="connsiteY79" fmla="*/ 0 h 623888"/>
              <a:gd name="connsiteX80" fmla="*/ 1153584 w 1762125"/>
              <a:gd name="connsiteY80" fmla="*/ 0 h 623888"/>
              <a:gd name="connsiteX81" fmla="*/ 1217084 w 1762125"/>
              <a:gd name="connsiteY81" fmla="*/ 63500 h 623888"/>
              <a:gd name="connsiteX82" fmla="*/ 1153584 w 1762125"/>
              <a:gd name="connsiteY82" fmla="*/ 127000 h 623888"/>
              <a:gd name="connsiteX83" fmla="*/ 1090084 w 1762125"/>
              <a:gd name="connsiteY83" fmla="*/ 63500 h 623888"/>
              <a:gd name="connsiteX84" fmla="*/ 1153584 w 1762125"/>
              <a:gd name="connsiteY84" fmla="*/ 0 h 623888"/>
              <a:gd name="connsiteX85" fmla="*/ 881063 w 1762125"/>
              <a:gd name="connsiteY85" fmla="*/ 0 h 623888"/>
              <a:gd name="connsiteX86" fmla="*/ 944563 w 1762125"/>
              <a:gd name="connsiteY86" fmla="*/ 63500 h 623888"/>
              <a:gd name="connsiteX87" fmla="*/ 881063 w 1762125"/>
              <a:gd name="connsiteY87" fmla="*/ 127000 h 623888"/>
              <a:gd name="connsiteX88" fmla="*/ 817563 w 1762125"/>
              <a:gd name="connsiteY88" fmla="*/ 63500 h 623888"/>
              <a:gd name="connsiteX89" fmla="*/ 881063 w 1762125"/>
              <a:gd name="connsiteY89" fmla="*/ 0 h 623888"/>
              <a:gd name="connsiteX90" fmla="*/ 608542 w 1762125"/>
              <a:gd name="connsiteY90" fmla="*/ 0 h 623888"/>
              <a:gd name="connsiteX91" fmla="*/ 672042 w 1762125"/>
              <a:gd name="connsiteY91" fmla="*/ 63500 h 623888"/>
              <a:gd name="connsiteX92" fmla="*/ 608542 w 1762125"/>
              <a:gd name="connsiteY92" fmla="*/ 127000 h 623888"/>
              <a:gd name="connsiteX93" fmla="*/ 545042 w 1762125"/>
              <a:gd name="connsiteY93" fmla="*/ 63500 h 623888"/>
              <a:gd name="connsiteX94" fmla="*/ 608542 w 1762125"/>
              <a:gd name="connsiteY94" fmla="*/ 0 h 623888"/>
              <a:gd name="connsiteX95" fmla="*/ 336021 w 1762125"/>
              <a:gd name="connsiteY95" fmla="*/ 0 h 623888"/>
              <a:gd name="connsiteX96" fmla="*/ 399521 w 1762125"/>
              <a:gd name="connsiteY96" fmla="*/ 63500 h 623888"/>
              <a:gd name="connsiteX97" fmla="*/ 336021 w 1762125"/>
              <a:gd name="connsiteY97" fmla="*/ 127000 h 623888"/>
              <a:gd name="connsiteX98" fmla="*/ 272521 w 1762125"/>
              <a:gd name="connsiteY98" fmla="*/ 63500 h 623888"/>
              <a:gd name="connsiteX99" fmla="*/ 336021 w 1762125"/>
              <a:gd name="connsiteY99" fmla="*/ 0 h 623888"/>
              <a:gd name="connsiteX100" fmla="*/ 63500 w 1762125"/>
              <a:gd name="connsiteY100" fmla="*/ 0 h 623888"/>
              <a:gd name="connsiteX101" fmla="*/ 127000 w 1762125"/>
              <a:gd name="connsiteY101" fmla="*/ 63500 h 623888"/>
              <a:gd name="connsiteX102" fmla="*/ 63500 w 1762125"/>
              <a:gd name="connsiteY102" fmla="*/ 127000 h 623888"/>
              <a:gd name="connsiteX103" fmla="*/ 0 w 1762125"/>
              <a:gd name="connsiteY103" fmla="*/ 63500 h 623888"/>
              <a:gd name="connsiteX104" fmla="*/ 63500 w 1762125"/>
              <a:gd name="connsiteY104" fmla="*/ 0 h 6238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</a:cxnLst>
            <a:rect l="l" t="t" r="r" b="b"/>
            <a:pathLst>
              <a:path w="1762125" h="623888">
                <a:moveTo>
                  <a:pt x="1698625" y="496888"/>
                </a:moveTo>
                <a:cubicBezTo>
                  <a:pt x="1733695" y="496888"/>
                  <a:pt x="1762125" y="525318"/>
                  <a:pt x="1762125" y="560388"/>
                </a:cubicBezTo>
                <a:cubicBezTo>
                  <a:pt x="1762125" y="595458"/>
                  <a:pt x="1733695" y="623888"/>
                  <a:pt x="1698625" y="623888"/>
                </a:cubicBezTo>
                <a:cubicBezTo>
                  <a:pt x="1663555" y="623888"/>
                  <a:pt x="1635125" y="595458"/>
                  <a:pt x="1635125" y="560388"/>
                </a:cubicBezTo>
                <a:cubicBezTo>
                  <a:pt x="1635125" y="525318"/>
                  <a:pt x="1663555" y="496888"/>
                  <a:pt x="1698625" y="496888"/>
                </a:cubicBezTo>
                <a:close/>
                <a:moveTo>
                  <a:pt x="1426105" y="496888"/>
                </a:moveTo>
                <a:cubicBezTo>
                  <a:pt x="1461175" y="496888"/>
                  <a:pt x="1489605" y="525318"/>
                  <a:pt x="1489605" y="560388"/>
                </a:cubicBezTo>
                <a:cubicBezTo>
                  <a:pt x="1489605" y="595458"/>
                  <a:pt x="1461175" y="623888"/>
                  <a:pt x="1426105" y="623888"/>
                </a:cubicBezTo>
                <a:cubicBezTo>
                  <a:pt x="1391035" y="623888"/>
                  <a:pt x="1362605" y="595458"/>
                  <a:pt x="1362605" y="560388"/>
                </a:cubicBezTo>
                <a:cubicBezTo>
                  <a:pt x="1362605" y="525318"/>
                  <a:pt x="1391035" y="496888"/>
                  <a:pt x="1426105" y="496888"/>
                </a:cubicBezTo>
                <a:close/>
                <a:moveTo>
                  <a:pt x="1153584" y="496888"/>
                </a:moveTo>
                <a:cubicBezTo>
                  <a:pt x="1188654" y="496888"/>
                  <a:pt x="1217084" y="525318"/>
                  <a:pt x="1217084" y="560388"/>
                </a:cubicBezTo>
                <a:cubicBezTo>
                  <a:pt x="1217084" y="595458"/>
                  <a:pt x="1188654" y="623888"/>
                  <a:pt x="1153584" y="623888"/>
                </a:cubicBezTo>
                <a:cubicBezTo>
                  <a:pt x="1118514" y="623888"/>
                  <a:pt x="1090084" y="595458"/>
                  <a:pt x="1090084" y="560388"/>
                </a:cubicBezTo>
                <a:cubicBezTo>
                  <a:pt x="1090084" y="525318"/>
                  <a:pt x="1118514" y="496888"/>
                  <a:pt x="1153584" y="496888"/>
                </a:cubicBezTo>
                <a:close/>
                <a:moveTo>
                  <a:pt x="881063" y="496888"/>
                </a:moveTo>
                <a:cubicBezTo>
                  <a:pt x="916133" y="496888"/>
                  <a:pt x="944563" y="525318"/>
                  <a:pt x="944563" y="560388"/>
                </a:cubicBezTo>
                <a:cubicBezTo>
                  <a:pt x="944563" y="595458"/>
                  <a:pt x="916133" y="623888"/>
                  <a:pt x="881063" y="623888"/>
                </a:cubicBezTo>
                <a:cubicBezTo>
                  <a:pt x="845993" y="623888"/>
                  <a:pt x="817563" y="595458"/>
                  <a:pt x="817563" y="560388"/>
                </a:cubicBezTo>
                <a:cubicBezTo>
                  <a:pt x="817563" y="525318"/>
                  <a:pt x="845993" y="496888"/>
                  <a:pt x="881063" y="496888"/>
                </a:cubicBezTo>
                <a:close/>
                <a:moveTo>
                  <a:pt x="608542" y="496888"/>
                </a:moveTo>
                <a:cubicBezTo>
                  <a:pt x="643612" y="496888"/>
                  <a:pt x="672042" y="525318"/>
                  <a:pt x="672042" y="560388"/>
                </a:cubicBezTo>
                <a:cubicBezTo>
                  <a:pt x="672042" y="595458"/>
                  <a:pt x="643612" y="623888"/>
                  <a:pt x="608542" y="623888"/>
                </a:cubicBezTo>
                <a:cubicBezTo>
                  <a:pt x="573472" y="623888"/>
                  <a:pt x="545042" y="595458"/>
                  <a:pt x="545042" y="560388"/>
                </a:cubicBezTo>
                <a:cubicBezTo>
                  <a:pt x="545042" y="525318"/>
                  <a:pt x="573472" y="496888"/>
                  <a:pt x="608542" y="496888"/>
                </a:cubicBezTo>
                <a:close/>
                <a:moveTo>
                  <a:pt x="336021" y="496888"/>
                </a:moveTo>
                <a:cubicBezTo>
                  <a:pt x="371091" y="496888"/>
                  <a:pt x="399521" y="525318"/>
                  <a:pt x="399521" y="560388"/>
                </a:cubicBezTo>
                <a:cubicBezTo>
                  <a:pt x="399521" y="595458"/>
                  <a:pt x="371091" y="623888"/>
                  <a:pt x="336021" y="623888"/>
                </a:cubicBezTo>
                <a:cubicBezTo>
                  <a:pt x="300951" y="623888"/>
                  <a:pt x="272521" y="595458"/>
                  <a:pt x="272521" y="560388"/>
                </a:cubicBezTo>
                <a:cubicBezTo>
                  <a:pt x="272521" y="525318"/>
                  <a:pt x="300951" y="496888"/>
                  <a:pt x="336021" y="496888"/>
                </a:cubicBezTo>
                <a:close/>
                <a:moveTo>
                  <a:pt x="63500" y="496888"/>
                </a:moveTo>
                <a:cubicBezTo>
                  <a:pt x="98570" y="496888"/>
                  <a:pt x="127000" y="525318"/>
                  <a:pt x="127000" y="560388"/>
                </a:cubicBezTo>
                <a:cubicBezTo>
                  <a:pt x="127000" y="595458"/>
                  <a:pt x="98570" y="623888"/>
                  <a:pt x="63500" y="623888"/>
                </a:cubicBezTo>
                <a:cubicBezTo>
                  <a:pt x="28430" y="623888"/>
                  <a:pt x="0" y="595458"/>
                  <a:pt x="0" y="560388"/>
                </a:cubicBezTo>
                <a:cubicBezTo>
                  <a:pt x="0" y="525318"/>
                  <a:pt x="28430" y="496888"/>
                  <a:pt x="63500" y="496888"/>
                </a:cubicBezTo>
                <a:close/>
                <a:moveTo>
                  <a:pt x="1698625" y="248444"/>
                </a:moveTo>
                <a:cubicBezTo>
                  <a:pt x="1733695" y="248444"/>
                  <a:pt x="1762125" y="276874"/>
                  <a:pt x="1762125" y="311944"/>
                </a:cubicBezTo>
                <a:cubicBezTo>
                  <a:pt x="1762125" y="347014"/>
                  <a:pt x="1733695" y="375444"/>
                  <a:pt x="1698625" y="375444"/>
                </a:cubicBezTo>
                <a:cubicBezTo>
                  <a:pt x="1663555" y="375444"/>
                  <a:pt x="1635125" y="347014"/>
                  <a:pt x="1635125" y="311944"/>
                </a:cubicBezTo>
                <a:cubicBezTo>
                  <a:pt x="1635125" y="276874"/>
                  <a:pt x="1663555" y="248444"/>
                  <a:pt x="1698625" y="248444"/>
                </a:cubicBezTo>
                <a:close/>
                <a:moveTo>
                  <a:pt x="1426105" y="248444"/>
                </a:moveTo>
                <a:cubicBezTo>
                  <a:pt x="1461175" y="248444"/>
                  <a:pt x="1489605" y="276874"/>
                  <a:pt x="1489605" y="311944"/>
                </a:cubicBezTo>
                <a:cubicBezTo>
                  <a:pt x="1489605" y="347014"/>
                  <a:pt x="1461175" y="375444"/>
                  <a:pt x="1426105" y="375444"/>
                </a:cubicBezTo>
                <a:cubicBezTo>
                  <a:pt x="1391035" y="375444"/>
                  <a:pt x="1362605" y="347014"/>
                  <a:pt x="1362605" y="311944"/>
                </a:cubicBezTo>
                <a:cubicBezTo>
                  <a:pt x="1362605" y="276874"/>
                  <a:pt x="1391035" y="248444"/>
                  <a:pt x="1426105" y="248444"/>
                </a:cubicBezTo>
                <a:close/>
                <a:moveTo>
                  <a:pt x="1153584" y="248444"/>
                </a:moveTo>
                <a:cubicBezTo>
                  <a:pt x="1188654" y="248444"/>
                  <a:pt x="1217084" y="276874"/>
                  <a:pt x="1217084" y="311944"/>
                </a:cubicBezTo>
                <a:cubicBezTo>
                  <a:pt x="1217084" y="347014"/>
                  <a:pt x="1188654" y="375444"/>
                  <a:pt x="1153584" y="375444"/>
                </a:cubicBezTo>
                <a:cubicBezTo>
                  <a:pt x="1118514" y="375444"/>
                  <a:pt x="1090084" y="347014"/>
                  <a:pt x="1090084" y="311944"/>
                </a:cubicBezTo>
                <a:cubicBezTo>
                  <a:pt x="1090084" y="276874"/>
                  <a:pt x="1118514" y="248444"/>
                  <a:pt x="1153584" y="248444"/>
                </a:cubicBezTo>
                <a:close/>
                <a:moveTo>
                  <a:pt x="881063" y="248444"/>
                </a:moveTo>
                <a:cubicBezTo>
                  <a:pt x="916133" y="248444"/>
                  <a:pt x="944563" y="276874"/>
                  <a:pt x="944563" y="311944"/>
                </a:cubicBezTo>
                <a:cubicBezTo>
                  <a:pt x="944563" y="347014"/>
                  <a:pt x="916133" y="375444"/>
                  <a:pt x="881063" y="375444"/>
                </a:cubicBezTo>
                <a:cubicBezTo>
                  <a:pt x="845993" y="375444"/>
                  <a:pt x="817563" y="347014"/>
                  <a:pt x="817563" y="311944"/>
                </a:cubicBezTo>
                <a:cubicBezTo>
                  <a:pt x="817563" y="276874"/>
                  <a:pt x="845993" y="248444"/>
                  <a:pt x="881063" y="248444"/>
                </a:cubicBezTo>
                <a:close/>
                <a:moveTo>
                  <a:pt x="608542" y="248444"/>
                </a:moveTo>
                <a:cubicBezTo>
                  <a:pt x="643612" y="248444"/>
                  <a:pt x="672042" y="276874"/>
                  <a:pt x="672042" y="311944"/>
                </a:cubicBezTo>
                <a:cubicBezTo>
                  <a:pt x="672042" y="347014"/>
                  <a:pt x="643612" y="375444"/>
                  <a:pt x="608542" y="375444"/>
                </a:cubicBezTo>
                <a:cubicBezTo>
                  <a:pt x="573472" y="375444"/>
                  <a:pt x="545042" y="347014"/>
                  <a:pt x="545042" y="311944"/>
                </a:cubicBezTo>
                <a:cubicBezTo>
                  <a:pt x="545042" y="276874"/>
                  <a:pt x="573472" y="248444"/>
                  <a:pt x="608542" y="248444"/>
                </a:cubicBezTo>
                <a:close/>
                <a:moveTo>
                  <a:pt x="336021" y="248444"/>
                </a:moveTo>
                <a:cubicBezTo>
                  <a:pt x="371091" y="248444"/>
                  <a:pt x="399521" y="276874"/>
                  <a:pt x="399521" y="311944"/>
                </a:cubicBezTo>
                <a:cubicBezTo>
                  <a:pt x="399521" y="347014"/>
                  <a:pt x="371091" y="375444"/>
                  <a:pt x="336021" y="375444"/>
                </a:cubicBezTo>
                <a:cubicBezTo>
                  <a:pt x="300951" y="375444"/>
                  <a:pt x="272521" y="347014"/>
                  <a:pt x="272521" y="311944"/>
                </a:cubicBezTo>
                <a:cubicBezTo>
                  <a:pt x="272521" y="276874"/>
                  <a:pt x="300951" y="248444"/>
                  <a:pt x="336021" y="248444"/>
                </a:cubicBezTo>
                <a:close/>
                <a:moveTo>
                  <a:pt x="63500" y="248444"/>
                </a:moveTo>
                <a:cubicBezTo>
                  <a:pt x="98570" y="248444"/>
                  <a:pt x="127000" y="276874"/>
                  <a:pt x="127000" y="311944"/>
                </a:cubicBezTo>
                <a:cubicBezTo>
                  <a:pt x="127000" y="347014"/>
                  <a:pt x="98570" y="375444"/>
                  <a:pt x="63500" y="375444"/>
                </a:cubicBezTo>
                <a:cubicBezTo>
                  <a:pt x="28430" y="375444"/>
                  <a:pt x="0" y="347014"/>
                  <a:pt x="0" y="311944"/>
                </a:cubicBezTo>
                <a:cubicBezTo>
                  <a:pt x="0" y="276874"/>
                  <a:pt x="28430" y="248444"/>
                  <a:pt x="63500" y="248444"/>
                </a:cubicBezTo>
                <a:close/>
                <a:moveTo>
                  <a:pt x="1698625" y="0"/>
                </a:moveTo>
                <a:cubicBezTo>
                  <a:pt x="1733695" y="0"/>
                  <a:pt x="1762125" y="28430"/>
                  <a:pt x="1762125" y="63500"/>
                </a:cubicBezTo>
                <a:cubicBezTo>
                  <a:pt x="1762125" y="98570"/>
                  <a:pt x="1733695" y="127000"/>
                  <a:pt x="1698625" y="127000"/>
                </a:cubicBezTo>
                <a:cubicBezTo>
                  <a:pt x="1663555" y="127000"/>
                  <a:pt x="1635125" y="98570"/>
                  <a:pt x="1635125" y="63500"/>
                </a:cubicBezTo>
                <a:cubicBezTo>
                  <a:pt x="1635125" y="28430"/>
                  <a:pt x="1663555" y="0"/>
                  <a:pt x="1698625" y="0"/>
                </a:cubicBezTo>
                <a:close/>
                <a:moveTo>
                  <a:pt x="1426105" y="0"/>
                </a:moveTo>
                <a:cubicBezTo>
                  <a:pt x="1461175" y="0"/>
                  <a:pt x="1489605" y="28430"/>
                  <a:pt x="1489605" y="63500"/>
                </a:cubicBezTo>
                <a:cubicBezTo>
                  <a:pt x="1489605" y="98570"/>
                  <a:pt x="1461175" y="127000"/>
                  <a:pt x="1426105" y="127000"/>
                </a:cubicBezTo>
                <a:cubicBezTo>
                  <a:pt x="1391035" y="127000"/>
                  <a:pt x="1362605" y="98570"/>
                  <a:pt x="1362605" y="63500"/>
                </a:cubicBezTo>
                <a:cubicBezTo>
                  <a:pt x="1362605" y="28430"/>
                  <a:pt x="1391035" y="0"/>
                  <a:pt x="1426105" y="0"/>
                </a:cubicBezTo>
                <a:close/>
                <a:moveTo>
                  <a:pt x="1153584" y="0"/>
                </a:moveTo>
                <a:cubicBezTo>
                  <a:pt x="1188654" y="0"/>
                  <a:pt x="1217084" y="28430"/>
                  <a:pt x="1217084" y="63500"/>
                </a:cubicBezTo>
                <a:cubicBezTo>
                  <a:pt x="1217084" y="98570"/>
                  <a:pt x="1188654" y="127000"/>
                  <a:pt x="1153584" y="127000"/>
                </a:cubicBezTo>
                <a:cubicBezTo>
                  <a:pt x="1118514" y="127000"/>
                  <a:pt x="1090084" y="98570"/>
                  <a:pt x="1090084" y="63500"/>
                </a:cubicBezTo>
                <a:cubicBezTo>
                  <a:pt x="1090084" y="28430"/>
                  <a:pt x="1118514" y="0"/>
                  <a:pt x="1153584" y="0"/>
                </a:cubicBezTo>
                <a:close/>
                <a:moveTo>
                  <a:pt x="881063" y="0"/>
                </a:moveTo>
                <a:cubicBezTo>
                  <a:pt x="916133" y="0"/>
                  <a:pt x="944563" y="28430"/>
                  <a:pt x="944563" y="63500"/>
                </a:cubicBezTo>
                <a:cubicBezTo>
                  <a:pt x="944563" y="98570"/>
                  <a:pt x="916133" y="127000"/>
                  <a:pt x="881063" y="127000"/>
                </a:cubicBezTo>
                <a:cubicBezTo>
                  <a:pt x="845993" y="127000"/>
                  <a:pt x="817563" y="98570"/>
                  <a:pt x="817563" y="63500"/>
                </a:cubicBezTo>
                <a:cubicBezTo>
                  <a:pt x="817563" y="28430"/>
                  <a:pt x="845993" y="0"/>
                  <a:pt x="881063" y="0"/>
                </a:cubicBezTo>
                <a:close/>
                <a:moveTo>
                  <a:pt x="608542" y="0"/>
                </a:moveTo>
                <a:cubicBezTo>
                  <a:pt x="643612" y="0"/>
                  <a:pt x="672042" y="28430"/>
                  <a:pt x="672042" y="63500"/>
                </a:cubicBezTo>
                <a:cubicBezTo>
                  <a:pt x="672042" y="98570"/>
                  <a:pt x="643612" y="127000"/>
                  <a:pt x="608542" y="127000"/>
                </a:cubicBezTo>
                <a:cubicBezTo>
                  <a:pt x="573472" y="127000"/>
                  <a:pt x="545042" y="98570"/>
                  <a:pt x="545042" y="63500"/>
                </a:cubicBezTo>
                <a:cubicBezTo>
                  <a:pt x="545042" y="28430"/>
                  <a:pt x="573472" y="0"/>
                  <a:pt x="608542" y="0"/>
                </a:cubicBezTo>
                <a:close/>
                <a:moveTo>
                  <a:pt x="336021" y="0"/>
                </a:moveTo>
                <a:cubicBezTo>
                  <a:pt x="371091" y="0"/>
                  <a:pt x="399521" y="28430"/>
                  <a:pt x="399521" y="63500"/>
                </a:cubicBezTo>
                <a:cubicBezTo>
                  <a:pt x="399521" y="98570"/>
                  <a:pt x="371091" y="127000"/>
                  <a:pt x="336021" y="127000"/>
                </a:cubicBezTo>
                <a:cubicBezTo>
                  <a:pt x="300951" y="127000"/>
                  <a:pt x="272521" y="98570"/>
                  <a:pt x="272521" y="63500"/>
                </a:cubicBezTo>
                <a:cubicBezTo>
                  <a:pt x="272521" y="28430"/>
                  <a:pt x="300951" y="0"/>
                  <a:pt x="336021" y="0"/>
                </a:cubicBezTo>
                <a:close/>
                <a:moveTo>
                  <a:pt x="63500" y="0"/>
                </a:moveTo>
                <a:cubicBezTo>
                  <a:pt x="98570" y="0"/>
                  <a:pt x="127000" y="28430"/>
                  <a:pt x="127000" y="63500"/>
                </a:cubicBezTo>
                <a:cubicBezTo>
                  <a:pt x="127000" y="98570"/>
                  <a:pt x="98570" y="127000"/>
                  <a:pt x="63500" y="127000"/>
                </a:cubicBezTo>
                <a:cubicBezTo>
                  <a:pt x="28430" y="127000"/>
                  <a:pt x="0" y="98570"/>
                  <a:pt x="0" y="63500"/>
                </a:cubicBezTo>
                <a:cubicBezTo>
                  <a:pt x="0" y="28430"/>
                  <a:pt x="28430" y="0"/>
                  <a:pt x="63500" y="0"/>
                </a:cubicBezTo>
                <a:close/>
              </a:path>
            </a:pathLst>
          </a:cu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350"/>
          </a:p>
        </p:txBody>
      </p:sp>
      <p:sp>
        <p:nvSpPr>
          <p:cNvPr id="15" name="任意多边形: 形状 14"/>
          <p:cNvSpPr/>
          <p:nvPr userDrawn="1">
            <p:custDataLst>
              <p:tags r:id="rId9"/>
            </p:custDataLst>
          </p:nvPr>
        </p:nvSpPr>
        <p:spPr>
          <a:xfrm>
            <a:off x="3331814" y="1399368"/>
            <a:ext cx="1100261" cy="389553"/>
          </a:xfrm>
          <a:custGeom>
            <a:avLst/>
            <a:gdLst>
              <a:gd name="connsiteX0" fmla="*/ 1698625 w 1762125"/>
              <a:gd name="connsiteY0" fmla="*/ 496888 h 623888"/>
              <a:gd name="connsiteX1" fmla="*/ 1762125 w 1762125"/>
              <a:gd name="connsiteY1" fmla="*/ 560388 h 623888"/>
              <a:gd name="connsiteX2" fmla="*/ 1698625 w 1762125"/>
              <a:gd name="connsiteY2" fmla="*/ 623888 h 623888"/>
              <a:gd name="connsiteX3" fmla="*/ 1635125 w 1762125"/>
              <a:gd name="connsiteY3" fmla="*/ 560388 h 623888"/>
              <a:gd name="connsiteX4" fmla="*/ 1698625 w 1762125"/>
              <a:gd name="connsiteY4" fmla="*/ 496888 h 623888"/>
              <a:gd name="connsiteX5" fmla="*/ 1426105 w 1762125"/>
              <a:gd name="connsiteY5" fmla="*/ 496888 h 623888"/>
              <a:gd name="connsiteX6" fmla="*/ 1489605 w 1762125"/>
              <a:gd name="connsiteY6" fmla="*/ 560388 h 623888"/>
              <a:gd name="connsiteX7" fmla="*/ 1426105 w 1762125"/>
              <a:gd name="connsiteY7" fmla="*/ 623888 h 623888"/>
              <a:gd name="connsiteX8" fmla="*/ 1362605 w 1762125"/>
              <a:gd name="connsiteY8" fmla="*/ 560388 h 623888"/>
              <a:gd name="connsiteX9" fmla="*/ 1426105 w 1762125"/>
              <a:gd name="connsiteY9" fmla="*/ 496888 h 623888"/>
              <a:gd name="connsiteX10" fmla="*/ 1153584 w 1762125"/>
              <a:gd name="connsiteY10" fmla="*/ 496888 h 623888"/>
              <a:gd name="connsiteX11" fmla="*/ 1217084 w 1762125"/>
              <a:gd name="connsiteY11" fmla="*/ 560388 h 623888"/>
              <a:gd name="connsiteX12" fmla="*/ 1153584 w 1762125"/>
              <a:gd name="connsiteY12" fmla="*/ 623888 h 623888"/>
              <a:gd name="connsiteX13" fmla="*/ 1090084 w 1762125"/>
              <a:gd name="connsiteY13" fmla="*/ 560388 h 623888"/>
              <a:gd name="connsiteX14" fmla="*/ 1153584 w 1762125"/>
              <a:gd name="connsiteY14" fmla="*/ 496888 h 623888"/>
              <a:gd name="connsiteX15" fmla="*/ 881063 w 1762125"/>
              <a:gd name="connsiteY15" fmla="*/ 496888 h 623888"/>
              <a:gd name="connsiteX16" fmla="*/ 944563 w 1762125"/>
              <a:gd name="connsiteY16" fmla="*/ 560388 h 623888"/>
              <a:gd name="connsiteX17" fmla="*/ 881063 w 1762125"/>
              <a:gd name="connsiteY17" fmla="*/ 623888 h 623888"/>
              <a:gd name="connsiteX18" fmla="*/ 817563 w 1762125"/>
              <a:gd name="connsiteY18" fmla="*/ 560388 h 623888"/>
              <a:gd name="connsiteX19" fmla="*/ 881063 w 1762125"/>
              <a:gd name="connsiteY19" fmla="*/ 496888 h 623888"/>
              <a:gd name="connsiteX20" fmla="*/ 608542 w 1762125"/>
              <a:gd name="connsiteY20" fmla="*/ 496888 h 623888"/>
              <a:gd name="connsiteX21" fmla="*/ 672042 w 1762125"/>
              <a:gd name="connsiteY21" fmla="*/ 560388 h 623888"/>
              <a:gd name="connsiteX22" fmla="*/ 608542 w 1762125"/>
              <a:gd name="connsiteY22" fmla="*/ 623888 h 623888"/>
              <a:gd name="connsiteX23" fmla="*/ 545042 w 1762125"/>
              <a:gd name="connsiteY23" fmla="*/ 560388 h 623888"/>
              <a:gd name="connsiteX24" fmla="*/ 608542 w 1762125"/>
              <a:gd name="connsiteY24" fmla="*/ 496888 h 623888"/>
              <a:gd name="connsiteX25" fmla="*/ 336021 w 1762125"/>
              <a:gd name="connsiteY25" fmla="*/ 496888 h 623888"/>
              <a:gd name="connsiteX26" fmla="*/ 399521 w 1762125"/>
              <a:gd name="connsiteY26" fmla="*/ 560388 h 623888"/>
              <a:gd name="connsiteX27" fmla="*/ 336021 w 1762125"/>
              <a:gd name="connsiteY27" fmla="*/ 623888 h 623888"/>
              <a:gd name="connsiteX28" fmla="*/ 272521 w 1762125"/>
              <a:gd name="connsiteY28" fmla="*/ 560388 h 623888"/>
              <a:gd name="connsiteX29" fmla="*/ 336021 w 1762125"/>
              <a:gd name="connsiteY29" fmla="*/ 496888 h 623888"/>
              <a:gd name="connsiteX30" fmla="*/ 63500 w 1762125"/>
              <a:gd name="connsiteY30" fmla="*/ 496888 h 623888"/>
              <a:gd name="connsiteX31" fmla="*/ 127000 w 1762125"/>
              <a:gd name="connsiteY31" fmla="*/ 560388 h 623888"/>
              <a:gd name="connsiteX32" fmla="*/ 63500 w 1762125"/>
              <a:gd name="connsiteY32" fmla="*/ 623888 h 623888"/>
              <a:gd name="connsiteX33" fmla="*/ 0 w 1762125"/>
              <a:gd name="connsiteY33" fmla="*/ 560388 h 623888"/>
              <a:gd name="connsiteX34" fmla="*/ 63500 w 1762125"/>
              <a:gd name="connsiteY34" fmla="*/ 496888 h 623888"/>
              <a:gd name="connsiteX35" fmla="*/ 1698625 w 1762125"/>
              <a:gd name="connsiteY35" fmla="*/ 248444 h 623888"/>
              <a:gd name="connsiteX36" fmla="*/ 1762125 w 1762125"/>
              <a:gd name="connsiteY36" fmla="*/ 311944 h 623888"/>
              <a:gd name="connsiteX37" fmla="*/ 1698625 w 1762125"/>
              <a:gd name="connsiteY37" fmla="*/ 375444 h 623888"/>
              <a:gd name="connsiteX38" fmla="*/ 1635125 w 1762125"/>
              <a:gd name="connsiteY38" fmla="*/ 311944 h 623888"/>
              <a:gd name="connsiteX39" fmla="*/ 1698625 w 1762125"/>
              <a:gd name="connsiteY39" fmla="*/ 248444 h 623888"/>
              <a:gd name="connsiteX40" fmla="*/ 1426105 w 1762125"/>
              <a:gd name="connsiteY40" fmla="*/ 248444 h 623888"/>
              <a:gd name="connsiteX41" fmla="*/ 1489605 w 1762125"/>
              <a:gd name="connsiteY41" fmla="*/ 311944 h 623888"/>
              <a:gd name="connsiteX42" fmla="*/ 1426105 w 1762125"/>
              <a:gd name="connsiteY42" fmla="*/ 375444 h 623888"/>
              <a:gd name="connsiteX43" fmla="*/ 1362605 w 1762125"/>
              <a:gd name="connsiteY43" fmla="*/ 311944 h 623888"/>
              <a:gd name="connsiteX44" fmla="*/ 1426105 w 1762125"/>
              <a:gd name="connsiteY44" fmla="*/ 248444 h 623888"/>
              <a:gd name="connsiteX45" fmla="*/ 1153584 w 1762125"/>
              <a:gd name="connsiteY45" fmla="*/ 248444 h 623888"/>
              <a:gd name="connsiteX46" fmla="*/ 1217084 w 1762125"/>
              <a:gd name="connsiteY46" fmla="*/ 311944 h 623888"/>
              <a:gd name="connsiteX47" fmla="*/ 1153584 w 1762125"/>
              <a:gd name="connsiteY47" fmla="*/ 375444 h 623888"/>
              <a:gd name="connsiteX48" fmla="*/ 1090084 w 1762125"/>
              <a:gd name="connsiteY48" fmla="*/ 311944 h 623888"/>
              <a:gd name="connsiteX49" fmla="*/ 1153584 w 1762125"/>
              <a:gd name="connsiteY49" fmla="*/ 248444 h 623888"/>
              <a:gd name="connsiteX50" fmla="*/ 881063 w 1762125"/>
              <a:gd name="connsiteY50" fmla="*/ 248444 h 623888"/>
              <a:gd name="connsiteX51" fmla="*/ 944563 w 1762125"/>
              <a:gd name="connsiteY51" fmla="*/ 311944 h 623888"/>
              <a:gd name="connsiteX52" fmla="*/ 881063 w 1762125"/>
              <a:gd name="connsiteY52" fmla="*/ 375444 h 623888"/>
              <a:gd name="connsiteX53" fmla="*/ 817563 w 1762125"/>
              <a:gd name="connsiteY53" fmla="*/ 311944 h 623888"/>
              <a:gd name="connsiteX54" fmla="*/ 881063 w 1762125"/>
              <a:gd name="connsiteY54" fmla="*/ 248444 h 623888"/>
              <a:gd name="connsiteX55" fmla="*/ 608542 w 1762125"/>
              <a:gd name="connsiteY55" fmla="*/ 248444 h 623888"/>
              <a:gd name="connsiteX56" fmla="*/ 672042 w 1762125"/>
              <a:gd name="connsiteY56" fmla="*/ 311944 h 623888"/>
              <a:gd name="connsiteX57" fmla="*/ 608542 w 1762125"/>
              <a:gd name="connsiteY57" fmla="*/ 375444 h 623888"/>
              <a:gd name="connsiteX58" fmla="*/ 545042 w 1762125"/>
              <a:gd name="connsiteY58" fmla="*/ 311944 h 623888"/>
              <a:gd name="connsiteX59" fmla="*/ 608542 w 1762125"/>
              <a:gd name="connsiteY59" fmla="*/ 248444 h 623888"/>
              <a:gd name="connsiteX60" fmla="*/ 336021 w 1762125"/>
              <a:gd name="connsiteY60" fmla="*/ 248444 h 623888"/>
              <a:gd name="connsiteX61" fmla="*/ 399521 w 1762125"/>
              <a:gd name="connsiteY61" fmla="*/ 311944 h 623888"/>
              <a:gd name="connsiteX62" fmla="*/ 336021 w 1762125"/>
              <a:gd name="connsiteY62" fmla="*/ 375444 h 623888"/>
              <a:gd name="connsiteX63" fmla="*/ 272521 w 1762125"/>
              <a:gd name="connsiteY63" fmla="*/ 311944 h 623888"/>
              <a:gd name="connsiteX64" fmla="*/ 336021 w 1762125"/>
              <a:gd name="connsiteY64" fmla="*/ 248444 h 623888"/>
              <a:gd name="connsiteX65" fmla="*/ 63500 w 1762125"/>
              <a:gd name="connsiteY65" fmla="*/ 248444 h 623888"/>
              <a:gd name="connsiteX66" fmla="*/ 127000 w 1762125"/>
              <a:gd name="connsiteY66" fmla="*/ 311944 h 623888"/>
              <a:gd name="connsiteX67" fmla="*/ 63500 w 1762125"/>
              <a:gd name="connsiteY67" fmla="*/ 375444 h 623888"/>
              <a:gd name="connsiteX68" fmla="*/ 0 w 1762125"/>
              <a:gd name="connsiteY68" fmla="*/ 311944 h 623888"/>
              <a:gd name="connsiteX69" fmla="*/ 63500 w 1762125"/>
              <a:gd name="connsiteY69" fmla="*/ 248444 h 623888"/>
              <a:gd name="connsiteX70" fmla="*/ 1698625 w 1762125"/>
              <a:gd name="connsiteY70" fmla="*/ 0 h 623888"/>
              <a:gd name="connsiteX71" fmla="*/ 1762125 w 1762125"/>
              <a:gd name="connsiteY71" fmla="*/ 63500 h 623888"/>
              <a:gd name="connsiteX72" fmla="*/ 1698625 w 1762125"/>
              <a:gd name="connsiteY72" fmla="*/ 127000 h 623888"/>
              <a:gd name="connsiteX73" fmla="*/ 1635125 w 1762125"/>
              <a:gd name="connsiteY73" fmla="*/ 63500 h 623888"/>
              <a:gd name="connsiteX74" fmla="*/ 1698625 w 1762125"/>
              <a:gd name="connsiteY74" fmla="*/ 0 h 623888"/>
              <a:gd name="connsiteX75" fmla="*/ 1426105 w 1762125"/>
              <a:gd name="connsiteY75" fmla="*/ 0 h 623888"/>
              <a:gd name="connsiteX76" fmla="*/ 1489605 w 1762125"/>
              <a:gd name="connsiteY76" fmla="*/ 63500 h 623888"/>
              <a:gd name="connsiteX77" fmla="*/ 1426105 w 1762125"/>
              <a:gd name="connsiteY77" fmla="*/ 127000 h 623888"/>
              <a:gd name="connsiteX78" fmla="*/ 1362605 w 1762125"/>
              <a:gd name="connsiteY78" fmla="*/ 63500 h 623888"/>
              <a:gd name="connsiteX79" fmla="*/ 1426105 w 1762125"/>
              <a:gd name="connsiteY79" fmla="*/ 0 h 623888"/>
              <a:gd name="connsiteX80" fmla="*/ 1153584 w 1762125"/>
              <a:gd name="connsiteY80" fmla="*/ 0 h 623888"/>
              <a:gd name="connsiteX81" fmla="*/ 1217084 w 1762125"/>
              <a:gd name="connsiteY81" fmla="*/ 63500 h 623888"/>
              <a:gd name="connsiteX82" fmla="*/ 1153584 w 1762125"/>
              <a:gd name="connsiteY82" fmla="*/ 127000 h 623888"/>
              <a:gd name="connsiteX83" fmla="*/ 1090084 w 1762125"/>
              <a:gd name="connsiteY83" fmla="*/ 63500 h 623888"/>
              <a:gd name="connsiteX84" fmla="*/ 1153584 w 1762125"/>
              <a:gd name="connsiteY84" fmla="*/ 0 h 623888"/>
              <a:gd name="connsiteX85" fmla="*/ 881063 w 1762125"/>
              <a:gd name="connsiteY85" fmla="*/ 0 h 623888"/>
              <a:gd name="connsiteX86" fmla="*/ 944563 w 1762125"/>
              <a:gd name="connsiteY86" fmla="*/ 63500 h 623888"/>
              <a:gd name="connsiteX87" fmla="*/ 881063 w 1762125"/>
              <a:gd name="connsiteY87" fmla="*/ 127000 h 623888"/>
              <a:gd name="connsiteX88" fmla="*/ 817563 w 1762125"/>
              <a:gd name="connsiteY88" fmla="*/ 63500 h 623888"/>
              <a:gd name="connsiteX89" fmla="*/ 881063 w 1762125"/>
              <a:gd name="connsiteY89" fmla="*/ 0 h 623888"/>
              <a:gd name="connsiteX90" fmla="*/ 608542 w 1762125"/>
              <a:gd name="connsiteY90" fmla="*/ 0 h 623888"/>
              <a:gd name="connsiteX91" fmla="*/ 672042 w 1762125"/>
              <a:gd name="connsiteY91" fmla="*/ 63500 h 623888"/>
              <a:gd name="connsiteX92" fmla="*/ 608542 w 1762125"/>
              <a:gd name="connsiteY92" fmla="*/ 127000 h 623888"/>
              <a:gd name="connsiteX93" fmla="*/ 545042 w 1762125"/>
              <a:gd name="connsiteY93" fmla="*/ 63500 h 623888"/>
              <a:gd name="connsiteX94" fmla="*/ 608542 w 1762125"/>
              <a:gd name="connsiteY94" fmla="*/ 0 h 623888"/>
              <a:gd name="connsiteX95" fmla="*/ 336021 w 1762125"/>
              <a:gd name="connsiteY95" fmla="*/ 0 h 623888"/>
              <a:gd name="connsiteX96" fmla="*/ 399521 w 1762125"/>
              <a:gd name="connsiteY96" fmla="*/ 63500 h 623888"/>
              <a:gd name="connsiteX97" fmla="*/ 336021 w 1762125"/>
              <a:gd name="connsiteY97" fmla="*/ 127000 h 623888"/>
              <a:gd name="connsiteX98" fmla="*/ 272521 w 1762125"/>
              <a:gd name="connsiteY98" fmla="*/ 63500 h 623888"/>
              <a:gd name="connsiteX99" fmla="*/ 336021 w 1762125"/>
              <a:gd name="connsiteY99" fmla="*/ 0 h 623888"/>
              <a:gd name="connsiteX100" fmla="*/ 63500 w 1762125"/>
              <a:gd name="connsiteY100" fmla="*/ 0 h 623888"/>
              <a:gd name="connsiteX101" fmla="*/ 127000 w 1762125"/>
              <a:gd name="connsiteY101" fmla="*/ 63500 h 623888"/>
              <a:gd name="connsiteX102" fmla="*/ 63500 w 1762125"/>
              <a:gd name="connsiteY102" fmla="*/ 127000 h 623888"/>
              <a:gd name="connsiteX103" fmla="*/ 0 w 1762125"/>
              <a:gd name="connsiteY103" fmla="*/ 63500 h 623888"/>
              <a:gd name="connsiteX104" fmla="*/ 63500 w 1762125"/>
              <a:gd name="connsiteY104" fmla="*/ 0 h 6238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</a:cxnLst>
            <a:rect l="l" t="t" r="r" b="b"/>
            <a:pathLst>
              <a:path w="1762125" h="623888">
                <a:moveTo>
                  <a:pt x="1698625" y="496888"/>
                </a:moveTo>
                <a:cubicBezTo>
                  <a:pt x="1733695" y="496888"/>
                  <a:pt x="1762125" y="525318"/>
                  <a:pt x="1762125" y="560388"/>
                </a:cubicBezTo>
                <a:cubicBezTo>
                  <a:pt x="1762125" y="595458"/>
                  <a:pt x="1733695" y="623888"/>
                  <a:pt x="1698625" y="623888"/>
                </a:cubicBezTo>
                <a:cubicBezTo>
                  <a:pt x="1663555" y="623888"/>
                  <a:pt x="1635125" y="595458"/>
                  <a:pt x="1635125" y="560388"/>
                </a:cubicBezTo>
                <a:cubicBezTo>
                  <a:pt x="1635125" y="525318"/>
                  <a:pt x="1663555" y="496888"/>
                  <a:pt x="1698625" y="496888"/>
                </a:cubicBezTo>
                <a:close/>
                <a:moveTo>
                  <a:pt x="1426105" y="496888"/>
                </a:moveTo>
                <a:cubicBezTo>
                  <a:pt x="1461175" y="496888"/>
                  <a:pt x="1489605" y="525318"/>
                  <a:pt x="1489605" y="560388"/>
                </a:cubicBezTo>
                <a:cubicBezTo>
                  <a:pt x="1489605" y="595458"/>
                  <a:pt x="1461175" y="623888"/>
                  <a:pt x="1426105" y="623888"/>
                </a:cubicBezTo>
                <a:cubicBezTo>
                  <a:pt x="1391035" y="623888"/>
                  <a:pt x="1362605" y="595458"/>
                  <a:pt x="1362605" y="560388"/>
                </a:cubicBezTo>
                <a:cubicBezTo>
                  <a:pt x="1362605" y="525318"/>
                  <a:pt x="1391035" y="496888"/>
                  <a:pt x="1426105" y="496888"/>
                </a:cubicBezTo>
                <a:close/>
                <a:moveTo>
                  <a:pt x="1153584" y="496888"/>
                </a:moveTo>
                <a:cubicBezTo>
                  <a:pt x="1188654" y="496888"/>
                  <a:pt x="1217084" y="525318"/>
                  <a:pt x="1217084" y="560388"/>
                </a:cubicBezTo>
                <a:cubicBezTo>
                  <a:pt x="1217084" y="595458"/>
                  <a:pt x="1188654" y="623888"/>
                  <a:pt x="1153584" y="623888"/>
                </a:cubicBezTo>
                <a:cubicBezTo>
                  <a:pt x="1118514" y="623888"/>
                  <a:pt x="1090084" y="595458"/>
                  <a:pt x="1090084" y="560388"/>
                </a:cubicBezTo>
                <a:cubicBezTo>
                  <a:pt x="1090084" y="525318"/>
                  <a:pt x="1118514" y="496888"/>
                  <a:pt x="1153584" y="496888"/>
                </a:cubicBezTo>
                <a:close/>
                <a:moveTo>
                  <a:pt x="881063" y="496888"/>
                </a:moveTo>
                <a:cubicBezTo>
                  <a:pt x="916133" y="496888"/>
                  <a:pt x="944563" y="525318"/>
                  <a:pt x="944563" y="560388"/>
                </a:cubicBezTo>
                <a:cubicBezTo>
                  <a:pt x="944563" y="595458"/>
                  <a:pt x="916133" y="623888"/>
                  <a:pt x="881063" y="623888"/>
                </a:cubicBezTo>
                <a:cubicBezTo>
                  <a:pt x="845993" y="623888"/>
                  <a:pt x="817563" y="595458"/>
                  <a:pt x="817563" y="560388"/>
                </a:cubicBezTo>
                <a:cubicBezTo>
                  <a:pt x="817563" y="525318"/>
                  <a:pt x="845993" y="496888"/>
                  <a:pt x="881063" y="496888"/>
                </a:cubicBezTo>
                <a:close/>
                <a:moveTo>
                  <a:pt x="608542" y="496888"/>
                </a:moveTo>
                <a:cubicBezTo>
                  <a:pt x="643612" y="496888"/>
                  <a:pt x="672042" y="525318"/>
                  <a:pt x="672042" y="560388"/>
                </a:cubicBezTo>
                <a:cubicBezTo>
                  <a:pt x="672042" y="595458"/>
                  <a:pt x="643612" y="623888"/>
                  <a:pt x="608542" y="623888"/>
                </a:cubicBezTo>
                <a:cubicBezTo>
                  <a:pt x="573472" y="623888"/>
                  <a:pt x="545042" y="595458"/>
                  <a:pt x="545042" y="560388"/>
                </a:cubicBezTo>
                <a:cubicBezTo>
                  <a:pt x="545042" y="525318"/>
                  <a:pt x="573472" y="496888"/>
                  <a:pt x="608542" y="496888"/>
                </a:cubicBezTo>
                <a:close/>
                <a:moveTo>
                  <a:pt x="336021" y="496888"/>
                </a:moveTo>
                <a:cubicBezTo>
                  <a:pt x="371091" y="496888"/>
                  <a:pt x="399521" y="525318"/>
                  <a:pt x="399521" y="560388"/>
                </a:cubicBezTo>
                <a:cubicBezTo>
                  <a:pt x="399521" y="595458"/>
                  <a:pt x="371091" y="623888"/>
                  <a:pt x="336021" y="623888"/>
                </a:cubicBezTo>
                <a:cubicBezTo>
                  <a:pt x="300951" y="623888"/>
                  <a:pt x="272521" y="595458"/>
                  <a:pt x="272521" y="560388"/>
                </a:cubicBezTo>
                <a:cubicBezTo>
                  <a:pt x="272521" y="525318"/>
                  <a:pt x="300951" y="496888"/>
                  <a:pt x="336021" y="496888"/>
                </a:cubicBezTo>
                <a:close/>
                <a:moveTo>
                  <a:pt x="63500" y="496888"/>
                </a:moveTo>
                <a:cubicBezTo>
                  <a:pt x="98570" y="496888"/>
                  <a:pt x="127000" y="525318"/>
                  <a:pt x="127000" y="560388"/>
                </a:cubicBezTo>
                <a:cubicBezTo>
                  <a:pt x="127000" y="595458"/>
                  <a:pt x="98570" y="623888"/>
                  <a:pt x="63500" y="623888"/>
                </a:cubicBezTo>
                <a:cubicBezTo>
                  <a:pt x="28430" y="623888"/>
                  <a:pt x="0" y="595458"/>
                  <a:pt x="0" y="560388"/>
                </a:cubicBezTo>
                <a:cubicBezTo>
                  <a:pt x="0" y="525318"/>
                  <a:pt x="28430" y="496888"/>
                  <a:pt x="63500" y="496888"/>
                </a:cubicBezTo>
                <a:close/>
                <a:moveTo>
                  <a:pt x="1698625" y="248444"/>
                </a:moveTo>
                <a:cubicBezTo>
                  <a:pt x="1733695" y="248444"/>
                  <a:pt x="1762125" y="276874"/>
                  <a:pt x="1762125" y="311944"/>
                </a:cubicBezTo>
                <a:cubicBezTo>
                  <a:pt x="1762125" y="347014"/>
                  <a:pt x="1733695" y="375444"/>
                  <a:pt x="1698625" y="375444"/>
                </a:cubicBezTo>
                <a:cubicBezTo>
                  <a:pt x="1663555" y="375444"/>
                  <a:pt x="1635125" y="347014"/>
                  <a:pt x="1635125" y="311944"/>
                </a:cubicBezTo>
                <a:cubicBezTo>
                  <a:pt x="1635125" y="276874"/>
                  <a:pt x="1663555" y="248444"/>
                  <a:pt x="1698625" y="248444"/>
                </a:cubicBezTo>
                <a:close/>
                <a:moveTo>
                  <a:pt x="1426105" y="248444"/>
                </a:moveTo>
                <a:cubicBezTo>
                  <a:pt x="1461175" y="248444"/>
                  <a:pt x="1489605" y="276874"/>
                  <a:pt x="1489605" y="311944"/>
                </a:cubicBezTo>
                <a:cubicBezTo>
                  <a:pt x="1489605" y="347014"/>
                  <a:pt x="1461175" y="375444"/>
                  <a:pt x="1426105" y="375444"/>
                </a:cubicBezTo>
                <a:cubicBezTo>
                  <a:pt x="1391035" y="375444"/>
                  <a:pt x="1362605" y="347014"/>
                  <a:pt x="1362605" y="311944"/>
                </a:cubicBezTo>
                <a:cubicBezTo>
                  <a:pt x="1362605" y="276874"/>
                  <a:pt x="1391035" y="248444"/>
                  <a:pt x="1426105" y="248444"/>
                </a:cubicBezTo>
                <a:close/>
                <a:moveTo>
                  <a:pt x="1153584" y="248444"/>
                </a:moveTo>
                <a:cubicBezTo>
                  <a:pt x="1188654" y="248444"/>
                  <a:pt x="1217084" y="276874"/>
                  <a:pt x="1217084" y="311944"/>
                </a:cubicBezTo>
                <a:cubicBezTo>
                  <a:pt x="1217084" y="347014"/>
                  <a:pt x="1188654" y="375444"/>
                  <a:pt x="1153584" y="375444"/>
                </a:cubicBezTo>
                <a:cubicBezTo>
                  <a:pt x="1118514" y="375444"/>
                  <a:pt x="1090084" y="347014"/>
                  <a:pt x="1090084" y="311944"/>
                </a:cubicBezTo>
                <a:cubicBezTo>
                  <a:pt x="1090084" y="276874"/>
                  <a:pt x="1118514" y="248444"/>
                  <a:pt x="1153584" y="248444"/>
                </a:cubicBezTo>
                <a:close/>
                <a:moveTo>
                  <a:pt x="881063" y="248444"/>
                </a:moveTo>
                <a:cubicBezTo>
                  <a:pt x="916133" y="248444"/>
                  <a:pt x="944563" y="276874"/>
                  <a:pt x="944563" y="311944"/>
                </a:cubicBezTo>
                <a:cubicBezTo>
                  <a:pt x="944563" y="347014"/>
                  <a:pt x="916133" y="375444"/>
                  <a:pt x="881063" y="375444"/>
                </a:cubicBezTo>
                <a:cubicBezTo>
                  <a:pt x="845993" y="375444"/>
                  <a:pt x="817563" y="347014"/>
                  <a:pt x="817563" y="311944"/>
                </a:cubicBezTo>
                <a:cubicBezTo>
                  <a:pt x="817563" y="276874"/>
                  <a:pt x="845993" y="248444"/>
                  <a:pt x="881063" y="248444"/>
                </a:cubicBezTo>
                <a:close/>
                <a:moveTo>
                  <a:pt x="608542" y="248444"/>
                </a:moveTo>
                <a:cubicBezTo>
                  <a:pt x="643612" y="248444"/>
                  <a:pt x="672042" y="276874"/>
                  <a:pt x="672042" y="311944"/>
                </a:cubicBezTo>
                <a:cubicBezTo>
                  <a:pt x="672042" y="347014"/>
                  <a:pt x="643612" y="375444"/>
                  <a:pt x="608542" y="375444"/>
                </a:cubicBezTo>
                <a:cubicBezTo>
                  <a:pt x="573472" y="375444"/>
                  <a:pt x="545042" y="347014"/>
                  <a:pt x="545042" y="311944"/>
                </a:cubicBezTo>
                <a:cubicBezTo>
                  <a:pt x="545042" y="276874"/>
                  <a:pt x="573472" y="248444"/>
                  <a:pt x="608542" y="248444"/>
                </a:cubicBezTo>
                <a:close/>
                <a:moveTo>
                  <a:pt x="336021" y="248444"/>
                </a:moveTo>
                <a:cubicBezTo>
                  <a:pt x="371091" y="248444"/>
                  <a:pt x="399521" y="276874"/>
                  <a:pt x="399521" y="311944"/>
                </a:cubicBezTo>
                <a:cubicBezTo>
                  <a:pt x="399521" y="347014"/>
                  <a:pt x="371091" y="375444"/>
                  <a:pt x="336021" y="375444"/>
                </a:cubicBezTo>
                <a:cubicBezTo>
                  <a:pt x="300951" y="375444"/>
                  <a:pt x="272521" y="347014"/>
                  <a:pt x="272521" y="311944"/>
                </a:cubicBezTo>
                <a:cubicBezTo>
                  <a:pt x="272521" y="276874"/>
                  <a:pt x="300951" y="248444"/>
                  <a:pt x="336021" y="248444"/>
                </a:cubicBezTo>
                <a:close/>
                <a:moveTo>
                  <a:pt x="63500" y="248444"/>
                </a:moveTo>
                <a:cubicBezTo>
                  <a:pt x="98570" y="248444"/>
                  <a:pt x="127000" y="276874"/>
                  <a:pt x="127000" y="311944"/>
                </a:cubicBezTo>
                <a:cubicBezTo>
                  <a:pt x="127000" y="347014"/>
                  <a:pt x="98570" y="375444"/>
                  <a:pt x="63500" y="375444"/>
                </a:cubicBezTo>
                <a:cubicBezTo>
                  <a:pt x="28430" y="375444"/>
                  <a:pt x="0" y="347014"/>
                  <a:pt x="0" y="311944"/>
                </a:cubicBezTo>
                <a:cubicBezTo>
                  <a:pt x="0" y="276874"/>
                  <a:pt x="28430" y="248444"/>
                  <a:pt x="63500" y="248444"/>
                </a:cubicBezTo>
                <a:close/>
                <a:moveTo>
                  <a:pt x="1698625" y="0"/>
                </a:moveTo>
                <a:cubicBezTo>
                  <a:pt x="1733695" y="0"/>
                  <a:pt x="1762125" y="28430"/>
                  <a:pt x="1762125" y="63500"/>
                </a:cubicBezTo>
                <a:cubicBezTo>
                  <a:pt x="1762125" y="98570"/>
                  <a:pt x="1733695" y="127000"/>
                  <a:pt x="1698625" y="127000"/>
                </a:cubicBezTo>
                <a:cubicBezTo>
                  <a:pt x="1663555" y="127000"/>
                  <a:pt x="1635125" y="98570"/>
                  <a:pt x="1635125" y="63500"/>
                </a:cubicBezTo>
                <a:cubicBezTo>
                  <a:pt x="1635125" y="28430"/>
                  <a:pt x="1663555" y="0"/>
                  <a:pt x="1698625" y="0"/>
                </a:cubicBezTo>
                <a:close/>
                <a:moveTo>
                  <a:pt x="1426105" y="0"/>
                </a:moveTo>
                <a:cubicBezTo>
                  <a:pt x="1461175" y="0"/>
                  <a:pt x="1489605" y="28430"/>
                  <a:pt x="1489605" y="63500"/>
                </a:cubicBezTo>
                <a:cubicBezTo>
                  <a:pt x="1489605" y="98570"/>
                  <a:pt x="1461175" y="127000"/>
                  <a:pt x="1426105" y="127000"/>
                </a:cubicBezTo>
                <a:cubicBezTo>
                  <a:pt x="1391035" y="127000"/>
                  <a:pt x="1362605" y="98570"/>
                  <a:pt x="1362605" y="63500"/>
                </a:cubicBezTo>
                <a:cubicBezTo>
                  <a:pt x="1362605" y="28430"/>
                  <a:pt x="1391035" y="0"/>
                  <a:pt x="1426105" y="0"/>
                </a:cubicBezTo>
                <a:close/>
                <a:moveTo>
                  <a:pt x="1153584" y="0"/>
                </a:moveTo>
                <a:cubicBezTo>
                  <a:pt x="1188654" y="0"/>
                  <a:pt x="1217084" y="28430"/>
                  <a:pt x="1217084" y="63500"/>
                </a:cubicBezTo>
                <a:cubicBezTo>
                  <a:pt x="1217084" y="98570"/>
                  <a:pt x="1188654" y="127000"/>
                  <a:pt x="1153584" y="127000"/>
                </a:cubicBezTo>
                <a:cubicBezTo>
                  <a:pt x="1118514" y="127000"/>
                  <a:pt x="1090084" y="98570"/>
                  <a:pt x="1090084" y="63500"/>
                </a:cubicBezTo>
                <a:cubicBezTo>
                  <a:pt x="1090084" y="28430"/>
                  <a:pt x="1118514" y="0"/>
                  <a:pt x="1153584" y="0"/>
                </a:cubicBezTo>
                <a:close/>
                <a:moveTo>
                  <a:pt x="881063" y="0"/>
                </a:moveTo>
                <a:cubicBezTo>
                  <a:pt x="916133" y="0"/>
                  <a:pt x="944563" y="28430"/>
                  <a:pt x="944563" y="63500"/>
                </a:cubicBezTo>
                <a:cubicBezTo>
                  <a:pt x="944563" y="98570"/>
                  <a:pt x="916133" y="127000"/>
                  <a:pt x="881063" y="127000"/>
                </a:cubicBezTo>
                <a:cubicBezTo>
                  <a:pt x="845993" y="127000"/>
                  <a:pt x="817563" y="98570"/>
                  <a:pt x="817563" y="63500"/>
                </a:cubicBezTo>
                <a:cubicBezTo>
                  <a:pt x="817563" y="28430"/>
                  <a:pt x="845993" y="0"/>
                  <a:pt x="881063" y="0"/>
                </a:cubicBezTo>
                <a:close/>
                <a:moveTo>
                  <a:pt x="608542" y="0"/>
                </a:moveTo>
                <a:cubicBezTo>
                  <a:pt x="643612" y="0"/>
                  <a:pt x="672042" y="28430"/>
                  <a:pt x="672042" y="63500"/>
                </a:cubicBezTo>
                <a:cubicBezTo>
                  <a:pt x="672042" y="98570"/>
                  <a:pt x="643612" y="127000"/>
                  <a:pt x="608542" y="127000"/>
                </a:cubicBezTo>
                <a:cubicBezTo>
                  <a:pt x="573472" y="127000"/>
                  <a:pt x="545042" y="98570"/>
                  <a:pt x="545042" y="63500"/>
                </a:cubicBezTo>
                <a:cubicBezTo>
                  <a:pt x="545042" y="28430"/>
                  <a:pt x="573472" y="0"/>
                  <a:pt x="608542" y="0"/>
                </a:cubicBezTo>
                <a:close/>
                <a:moveTo>
                  <a:pt x="336021" y="0"/>
                </a:moveTo>
                <a:cubicBezTo>
                  <a:pt x="371091" y="0"/>
                  <a:pt x="399521" y="28430"/>
                  <a:pt x="399521" y="63500"/>
                </a:cubicBezTo>
                <a:cubicBezTo>
                  <a:pt x="399521" y="98570"/>
                  <a:pt x="371091" y="127000"/>
                  <a:pt x="336021" y="127000"/>
                </a:cubicBezTo>
                <a:cubicBezTo>
                  <a:pt x="300951" y="127000"/>
                  <a:pt x="272521" y="98570"/>
                  <a:pt x="272521" y="63500"/>
                </a:cubicBezTo>
                <a:cubicBezTo>
                  <a:pt x="272521" y="28430"/>
                  <a:pt x="300951" y="0"/>
                  <a:pt x="336021" y="0"/>
                </a:cubicBezTo>
                <a:close/>
                <a:moveTo>
                  <a:pt x="63500" y="0"/>
                </a:moveTo>
                <a:cubicBezTo>
                  <a:pt x="98570" y="0"/>
                  <a:pt x="127000" y="28430"/>
                  <a:pt x="127000" y="63500"/>
                </a:cubicBezTo>
                <a:cubicBezTo>
                  <a:pt x="127000" y="98570"/>
                  <a:pt x="98570" y="127000"/>
                  <a:pt x="63500" y="127000"/>
                </a:cubicBezTo>
                <a:cubicBezTo>
                  <a:pt x="28430" y="127000"/>
                  <a:pt x="0" y="98570"/>
                  <a:pt x="0" y="63500"/>
                </a:cubicBezTo>
                <a:cubicBezTo>
                  <a:pt x="0" y="28430"/>
                  <a:pt x="28430" y="0"/>
                  <a:pt x="63500" y="0"/>
                </a:cubicBezTo>
                <a:close/>
              </a:path>
            </a:pathLst>
          </a:custGeom>
          <a:solidFill>
            <a:schemeClr val="bg2">
              <a:lumMod val="9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350"/>
          </a:p>
        </p:txBody>
      </p:sp>
      <p:sp>
        <p:nvSpPr>
          <p:cNvPr id="16" name="任意多边形: 形状 15"/>
          <p:cNvSpPr/>
          <p:nvPr userDrawn="1">
            <p:custDataLst>
              <p:tags r:id="rId10"/>
            </p:custDataLst>
          </p:nvPr>
        </p:nvSpPr>
        <p:spPr>
          <a:xfrm flipH="1">
            <a:off x="0" y="957943"/>
            <a:ext cx="3948080" cy="4185557"/>
          </a:xfrm>
          <a:custGeom>
            <a:avLst/>
            <a:gdLst>
              <a:gd name="connsiteX0" fmla="*/ 4655326 w 5067303"/>
              <a:gd name="connsiteY0" fmla="*/ 0 h 5372101"/>
              <a:gd name="connsiteX1" fmla="*/ 0 w 5067303"/>
              <a:gd name="connsiteY1" fmla="*/ 4589224 h 5372101"/>
              <a:gd name="connsiteX2" fmla="*/ 41194 w 5067303"/>
              <a:gd name="connsiteY2" fmla="*/ 5202405 h 5372101"/>
              <a:gd name="connsiteX3" fmla="*/ 68046 w 5067303"/>
              <a:gd name="connsiteY3" fmla="*/ 5372101 h 5372101"/>
              <a:gd name="connsiteX4" fmla="*/ 5067303 w 5067303"/>
              <a:gd name="connsiteY4" fmla="*/ 5372101 h 5372101"/>
              <a:gd name="connsiteX5" fmla="*/ 5067303 w 5067303"/>
              <a:gd name="connsiteY5" fmla="*/ 18897 h 5372101"/>
              <a:gd name="connsiteX6" fmla="*/ 4894889 w 5067303"/>
              <a:gd name="connsiteY6" fmla="*/ 5972 h 5372101"/>
              <a:gd name="connsiteX7" fmla="*/ 4655326 w 5067303"/>
              <a:gd name="connsiteY7" fmla="*/ 0 h 53721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067303" h="5372101">
                <a:moveTo>
                  <a:pt x="4655326" y="0"/>
                </a:moveTo>
                <a:cubicBezTo>
                  <a:pt x="2084261" y="0"/>
                  <a:pt x="0" y="2054665"/>
                  <a:pt x="0" y="4589224"/>
                </a:cubicBezTo>
                <a:cubicBezTo>
                  <a:pt x="0" y="4797136"/>
                  <a:pt x="14026" y="5001820"/>
                  <a:pt x="41194" y="5202405"/>
                </a:cubicBezTo>
                <a:lnTo>
                  <a:pt x="68046" y="5372101"/>
                </a:lnTo>
                <a:lnTo>
                  <a:pt x="5067303" y="5372101"/>
                </a:lnTo>
                <a:lnTo>
                  <a:pt x="5067303" y="18897"/>
                </a:lnTo>
                <a:lnTo>
                  <a:pt x="4894889" y="5972"/>
                </a:lnTo>
                <a:cubicBezTo>
                  <a:pt x="4815543" y="2007"/>
                  <a:pt x="4735672" y="0"/>
                  <a:pt x="4655326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350"/>
          </a:p>
        </p:txBody>
      </p:sp>
      <p:sp useBgFill="1">
        <p:nvSpPr>
          <p:cNvPr id="17" name="任意多边形: 形状 16"/>
          <p:cNvSpPr/>
          <p:nvPr userDrawn="1">
            <p:custDataLst>
              <p:tags r:id="rId11"/>
            </p:custDataLst>
          </p:nvPr>
        </p:nvSpPr>
        <p:spPr>
          <a:xfrm flipH="1">
            <a:off x="0" y="957943"/>
            <a:ext cx="3255040" cy="4185557"/>
          </a:xfrm>
          <a:custGeom>
            <a:avLst/>
            <a:gdLst>
              <a:gd name="connsiteX0" fmla="*/ 4499244 w 4897408"/>
              <a:gd name="connsiteY0" fmla="*/ 0 h 6733912"/>
              <a:gd name="connsiteX1" fmla="*/ 4730775 w 4897408"/>
              <a:gd name="connsiteY1" fmla="*/ 6502 h 6733912"/>
              <a:gd name="connsiteX2" fmla="*/ 4897408 w 4897408"/>
              <a:gd name="connsiteY2" fmla="*/ 20574 h 6733912"/>
              <a:gd name="connsiteX3" fmla="*/ 4897408 w 4897408"/>
              <a:gd name="connsiteY3" fmla="*/ 6733912 h 6733912"/>
              <a:gd name="connsiteX4" fmla="*/ 279874 w 4897408"/>
              <a:gd name="connsiteY4" fmla="*/ 6733912 h 6733912"/>
              <a:gd name="connsiteX5" fmla="*/ 273014 w 4897408"/>
              <a:gd name="connsiteY5" fmla="*/ 6714588 h 6733912"/>
              <a:gd name="connsiteX6" fmla="*/ 0 w 4897408"/>
              <a:gd name="connsiteY6" fmla="*/ 4996592 h 6733912"/>
              <a:gd name="connsiteX7" fmla="*/ 4499244 w 4897408"/>
              <a:gd name="connsiteY7" fmla="*/ 0 h 67339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897408" h="6733912">
                <a:moveTo>
                  <a:pt x="4499244" y="0"/>
                </a:moveTo>
                <a:cubicBezTo>
                  <a:pt x="4576896" y="0"/>
                  <a:pt x="4654089" y="2185"/>
                  <a:pt x="4730775" y="6502"/>
                </a:cubicBezTo>
                <a:lnTo>
                  <a:pt x="4897408" y="20574"/>
                </a:lnTo>
                <a:lnTo>
                  <a:pt x="4897408" y="6733912"/>
                </a:lnTo>
                <a:lnTo>
                  <a:pt x="279874" y="6733912"/>
                </a:lnTo>
                <a:lnTo>
                  <a:pt x="273014" y="6714588"/>
                </a:lnTo>
                <a:cubicBezTo>
                  <a:pt x="96392" y="6178889"/>
                  <a:pt x="0" y="5600241"/>
                  <a:pt x="0" y="4996592"/>
                </a:cubicBezTo>
                <a:cubicBezTo>
                  <a:pt x="0" y="2237050"/>
                  <a:pt x="2014380" y="0"/>
                  <a:pt x="4499244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350"/>
          </a:p>
        </p:txBody>
      </p:sp>
      <p:sp>
        <p:nvSpPr>
          <p:cNvPr id="2" name="标题 1"/>
          <p:cNvSpPr>
            <a:spLocks noGrp="1"/>
          </p:cNvSpPr>
          <p:nvPr userDrawn="1">
            <p:ph type="title"/>
            <p:custDataLst>
              <p:tags r:id="rId12"/>
            </p:custDataLst>
          </p:nvPr>
        </p:nvSpPr>
        <p:spPr>
          <a:xfrm>
            <a:off x="3959405" y="2502533"/>
            <a:ext cx="4158211" cy="1592642"/>
          </a:xfrm>
        </p:spPr>
        <p:txBody>
          <a:bodyPr wrap="square" anchor="t" anchorCtr="0">
            <a:normAutofit/>
          </a:bodyPr>
          <a:lstStyle>
            <a:lvl1pPr algn="r">
              <a:defRPr sz="405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8" name="节编号 3"/>
          <p:cNvSpPr>
            <a:spLocks noGrp="1"/>
          </p:cNvSpPr>
          <p:nvPr userDrawn="1">
            <p:ph type="body" sz="quarter" idx="13" hasCustomPrompt="1"/>
            <p:custDataLst>
              <p:tags r:id="rId13"/>
            </p:custDataLst>
          </p:nvPr>
        </p:nvSpPr>
        <p:spPr>
          <a:xfrm>
            <a:off x="3957605" y="1054079"/>
            <a:ext cx="4158211" cy="1373444"/>
          </a:xfrm>
        </p:spPr>
        <p:txBody>
          <a:bodyPr wrap="none" anchor="b" anchorCtr="0">
            <a:normAutofit/>
          </a:bodyPr>
          <a:lstStyle>
            <a:lvl1pPr marL="0" indent="0" algn="r">
              <a:buNone/>
              <a:defRPr sz="54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zh-CN" altLang="en-US" dirty="0"/>
              <a:t>节编号</a:t>
            </a:r>
            <a:endParaRPr lang="zh-CN" altLang="en-US" dirty="0"/>
          </a:p>
        </p:txBody>
      </p:sp>
      <p:sp>
        <p:nvSpPr>
          <p:cNvPr id="4" name="日期占位符 4"/>
          <p:cNvSpPr>
            <a:spLocks noGrp="1"/>
          </p:cNvSpPr>
          <p:nvPr userDrawn="1">
            <p:ph type="dt" sz="half" idx="10"/>
            <p:custDataLst>
              <p:tags r:id="rId14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5"/>
          <p:cNvSpPr>
            <a:spLocks noGrp="1"/>
          </p:cNvSpPr>
          <p:nvPr userDrawn="1">
            <p:ph type="ftr" sz="quarter" idx="11"/>
            <p:custDataLst>
              <p:tags r:id="rId1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6"/>
          <p:cNvSpPr>
            <a:spLocks noGrp="1"/>
          </p:cNvSpPr>
          <p:nvPr userDrawn="1">
            <p:ph type="sldNum" sz="quarter" idx="12"/>
            <p:custDataLst>
              <p:tags r:id="rId16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vert="horz" wrap="square" lIns="0" tIns="0" rIns="0" bIns="0" rtlCol="0" anchor="b">
            <a:normAutofit/>
          </a:bodyPr>
          <a:lstStyle>
            <a:lvl1pPr>
              <a:defRPr lang="zh-CN" altLang="en-US" dirty="0"/>
            </a:lvl1pPr>
          </a:lstStyle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521970" y="976313"/>
            <a:ext cx="3992880" cy="3656888"/>
          </a:xfrm>
        </p:spPr>
        <p:txBody>
          <a:bodyPr wrap="square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4629150" y="976313"/>
            <a:ext cx="3992880" cy="3656888"/>
          </a:xfrm>
        </p:spPr>
        <p:txBody>
          <a:bodyPr wrap="square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521970" y="976313"/>
            <a:ext cx="3992880" cy="308477"/>
          </a:xfrm>
        </p:spPr>
        <p:txBody>
          <a:bodyPr wrap="square" anchor="b">
            <a:normAutofit/>
          </a:bodyPr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521970" y="1406324"/>
            <a:ext cx="3992880" cy="3225207"/>
          </a:xfrm>
        </p:spPr>
        <p:txBody>
          <a:bodyPr wrap="square">
            <a:normAutofit/>
          </a:bodyPr>
          <a:lstStyle>
            <a:lvl1pPr>
              <a:defRPr sz="165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4629150" y="976313"/>
            <a:ext cx="3992880" cy="308477"/>
          </a:xfrm>
        </p:spPr>
        <p:txBody>
          <a:bodyPr wrap="square" anchor="b">
            <a:normAutofit/>
          </a:bodyPr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4629150" y="1406324"/>
            <a:ext cx="3992880" cy="3225207"/>
          </a:xfrm>
        </p:spPr>
        <p:txBody>
          <a:bodyPr wrap="square">
            <a:normAutofit/>
          </a:bodyPr>
          <a:lstStyle>
            <a:lvl1pPr>
              <a:defRPr sz="165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10" name="标题 9"/>
          <p:cNvSpPr>
            <a:spLocks noGrp="1"/>
          </p:cNvSpPr>
          <p:nvPr>
            <p:ph type="title"/>
            <p:custDataLst>
              <p:tags r:id="rId9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wrap="square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1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521970" y="270034"/>
            <a:ext cx="8101489" cy="4363403"/>
          </a:xfrm>
        </p:spPr>
        <p:txBody>
          <a:bodyPr wrap="square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4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副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521970" y="976313"/>
            <a:ext cx="8099316" cy="304165"/>
          </a:xfrm>
        </p:spPr>
        <p:txBody>
          <a:bodyPr wrap="square" anchor="t">
            <a:normAutofit/>
          </a:bodyPr>
          <a:lstStyle>
            <a:lvl1pPr marL="0" indent="0">
              <a:buNone/>
              <a:defRPr sz="1800" b="0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4" name="标题 3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E5B826-6809-49B3-9B4B-177D412235B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1AD0B5-09AD-499F-88BC-01FCE55CDA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9144000" cy="5143500"/>
          </a:xfrm>
          <a:prstGeom prst="rect">
            <a:avLst/>
          </a:prstGeom>
          <a:gradFill flip="none" rotWithShape="1">
            <a:gsLst>
              <a:gs pos="85000">
                <a:schemeClr val="accent1">
                  <a:alpha val="12000"/>
                </a:schemeClr>
              </a:gs>
              <a:gs pos="22000">
                <a:schemeClr val="bg1">
                  <a:alpha val="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zh-CN" altLang="en-US" sz="1350">
              <a:sym typeface="+mn-ea"/>
            </a:endParaRPr>
          </a:p>
        </p:txBody>
      </p:sp>
      <p:sp>
        <p:nvSpPr>
          <p:cNvPr id="18" name="任意多边形: 形状 17"/>
          <p:cNvSpPr/>
          <p:nvPr userDrawn="1">
            <p:custDataLst>
              <p:tags r:id="rId3"/>
            </p:custDataLst>
          </p:nvPr>
        </p:nvSpPr>
        <p:spPr>
          <a:xfrm>
            <a:off x="3913355" y="0"/>
            <a:ext cx="5230646" cy="5143500"/>
          </a:xfrm>
          <a:custGeom>
            <a:avLst/>
            <a:gdLst>
              <a:gd name="connsiteX0" fmla="*/ 1728889 w 6974194"/>
              <a:gd name="connsiteY0" fmla="*/ 0 h 6858000"/>
              <a:gd name="connsiteX1" fmla="*/ 6974194 w 6974194"/>
              <a:gd name="connsiteY1" fmla="*/ 0 h 6858000"/>
              <a:gd name="connsiteX2" fmla="*/ 6974194 w 6974194"/>
              <a:gd name="connsiteY2" fmla="*/ 6858000 h 6858000"/>
              <a:gd name="connsiteX3" fmla="*/ 398557 w 6974194"/>
              <a:gd name="connsiteY3" fmla="*/ 6858000 h 6858000"/>
              <a:gd name="connsiteX4" fmla="*/ 388788 w 6974194"/>
              <a:gd name="connsiteY4" fmla="*/ 6832265 h 6858000"/>
              <a:gd name="connsiteX5" fmla="*/ 0 w 6974194"/>
              <a:gd name="connsiteY5" fmla="*/ 4544320 h 6858000"/>
              <a:gd name="connsiteX6" fmla="*/ 1664471 w 6974194"/>
              <a:gd name="connsiteY6" fmla="*/ 70171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974194" h="6858000">
                <a:moveTo>
                  <a:pt x="1728889" y="0"/>
                </a:moveTo>
                <a:lnTo>
                  <a:pt x="6974194" y="0"/>
                </a:lnTo>
                <a:lnTo>
                  <a:pt x="6974194" y="6858000"/>
                </a:lnTo>
                <a:lnTo>
                  <a:pt x="398557" y="6858000"/>
                </a:lnTo>
                <a:lnTo>
                  <a:pt x="388788" y="6832265"/>
                </a:lnTo>
                <a:cubicBezTo>
                  <a:pt x="137268" y="6118847"/>
                  <a:pt x="0" y="5348231"/>
                  <a:pt x="0" y="4544320"/>
                </a:cubicBezTo>
                <a:cubicBezTo>
                  <a:pt x="0" y="2821652"/>
                  <a:pt x="630307" y="1251875"/>
                  <a:pt x="1664471" y="70171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>
                  <a:alpha val="6000"/>
                </a:schemeClr>
              </a:gs>
              <a:gs pos="100000">
                <a:schemeClr val="bg2">
                  <a:lumMod val="90000"/>
                  <a:alpha val="0"/>
                </a:schemeClr>
              </a:gs>
            </a:gsLst>
            <a:lin ang="5700000" scaled="0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zh-CN" altLang="en-US" sz="1350">
              <a:sym typeface="+mn-ea"/>
            </a:endParaRPr>
          </a:p>
        </p:txBody>
      </p:sp>
      <p:sp>
        <p:nvSpPr>
          <p:cNvPr id="20" name="任意多边形: 形状 19"/>
          <p:cNvSpPr/>
          <p:nvPr userDrawn="1">
            <p:custDataLst>
              <p:tags r:id="rId4"/>
            </p:custDataLst>
          </p:nvPr>
        </p:nvSpPr>
        <p:spPr>
          <a:xfrm>
            <a:off x="4504980" y="0"/>
            <a:ext cx="4639020" cy="5143500"/>
          </a:xfrm>
          <a:custGeom>
            <a:avLst/>
            <a:gdLst>
              <a:gd name="connsiteX0" fmla="*/ 4419600 w 5372100"/>
              <a:gd name="connsiteY0" fmla="*/ 0 h 5956300"/>
              <a:gd name="connsiteX1" fmla="*/ 5310304 w 5372100"/>
              <a:gd name="connsiteY1" fmla="*/ 89791 h 5956300"/>
              <a:gd name="connsiteX2" fmla="*/ 5372100 w 5372100"/>
              <a:gd name="connsiteY2" fmla="*/ 104053 h 5956300"/>
              <a:gd name="connsiteX3" fmla="*/ 5372100 w 5372100"/>
              <a:gd name="connsiteY3" fmla="*/ 5956300 h 5956300"/>
              <a:gd name="connsiteX4" fmla="*/ 274920 w 5372100"/>
              <a:gd name="connsiteY4" fmla="*/ 5956300 h 5956300"/>
              <a:gd name="connsiteX5" fmla="*/ 268181 w 5372100"/>
              <a:gd name="connsiteY5" fmla="*/ 5939207 h 5956300"/>
              <a:gd name="connsiteX6" fmla="*/ 0 w 5372100"/>
              <a:gd name="connsiteY6" fmla="*/ 4419600 h 5956300"/>
              <a:gd name="connsiteX7" fmla="*/ 4419600 w 5372100"/>
              <a:gd name="connsiteY7" fmla="*/ 0 h 5956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372100" h="5956300">
                <a:moveTo>
                  <a:pt x="4419600" y="0"/>
                </a:moveTo>
                <a:cubicBezTo>
                  <a:pt x="4724710" y="0"/>
                  <a:pt x="5022598" y="30918"/>
                  <a:pt x="5310304" y="89791"/>
                </a:cubicBezTo>
                <a:lnTo>
                  <a:pt x="5372100" y="104053"/>
                </a:lnTo>
                <a:lnTo>
                  <a:pt x="5372100" y="5956300"/>
                </a:lnTo>
                <a:lnTo>
                  <a:pt x="274920" y="5956300"/>
                </a:lnTo>
                <a:lnTo>
                  <a:pt x="268181" y="5939207"/>
                </a:lnTo>
                <a:cubicBezTo>
                  <a:pt x="94685" y="5465369"/>
                  <a:pt x="0" y="4953542"/>
                  <a:pt x="0" y="4419600"/>
                </a:cubicBezTo>
                <a:cubicBezTo>
                  <a:pt x="0" y="1978722"/>
                  <a:pt x="1978722" y="0"/>
                  <a:pt x="4419600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2">
                  <a:lumMod val="90000"/>
                  <a:alpha val="20000"/>
                </a:schemeClr>
              </a:gs>
              <a:gs pos="100000">
                <a:schemeClr val="bg2">
                  <a:lumMod val="90000"/>
                  <a:alpha val="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zh-CN" altLang="en-US" sz="1350">
              <a:sym typeface="+mn-ea"/>
            </a:endParaRPr>
          </a:p>
        </p:txBody>
      </p:sp>
      <p:cxnSp>
        <p:nvCxnSpPr>
          <p:cNvPr id="12" name="直接连接符 11"/>
          <p:cNvCxnSpPr/>
          <p:nvPr userDrawn="1">
            <p:custDataLst>
              <p:tags r:id="rId5"/>
            </p:custDataLst>
          </p:nvPr>
        </p:nvCxnSpPr>
        <p:spPr>
          <a:xfrm>
            <a:off x="814496" y="646067"/>
            <a:ext cx="139819" cy="0"/>
          </a:xfrm>
          <a:prstGeom prst="line">
            <a:avLst/>
          </a:prstGeom>
          <a:ln w="22225" cap="rnd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 userDrawn="1">
            <p:custDataLst>
              <p:tags r:id="rId6"/>
            </p:custDataLst>
          </p:nvPr>
        </p:nvCxnSpPr>
        <p:spPr>
          <a:xfrm>
            <a:off x="814496" y="687923"/>
            <a:ext cx="139819" cy="0"/>
          </a:xfrm>
          <a:prstGeom prst="line">
            <a:avLst/>
          </a:prstGeom>
          <a:ln w="22225" cap="rnd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 userDrawn="1">
            <p:custDataLst>
              <p:tags r:id="rId7"/>
            </p:custDataLst>
          </p:nvPr>
        </p:nvCxnSpPr>
        <p:spPr>
          <a:xfrm>
            <a:off x="814496" y="729778"/>
            <a:ext cx="139819" cy="0"/>
          </a:xfrm>
          <a:prstGeom prst="line">
            <a:avLst/>
          </a:prstGeom>
          <a:ln w="22225" cap="rnd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任意多边形: 形状 15"/>
          <p:cNvSpPr/>
          <p:nvPr userDrawn="1">
            <p:custDataLst>
              <p:tags r:id="rId8"/>
            </p:custDataLst>
          </p:nvPr>
        </p:nvSpPr>
        <p:spPr>
          <a:xfrm>
            <a:off x="6025028" y="451920"/>
            <a:ext cx="1772849" cy="627686"/>
          </a:xfrm>
          <a:custGeom>
            <a:avLst/>
            <a:gdLst>
              <a:gd name="connsiteX0" fmla="*/ 1698625 w 1762125"/>
              <a:gd name="connsiteY0" fmla="*/ 496888 h 623888"/>
              <a:gd name="connsiteX1" fmla="*/ 1762125 w 1762125"/>
              <a:gd name="connsiteY1" fmla="*/ 560388 h 623888"/>
              <a:gd name="connsiteX2" fmla="*/ 1698625 w 1762125"/>
              <a:gd name="connsiteY2" fmla="*/ 623888 h 623888"/>
              <a:gd name="connsiteX3" fmla="*/ 1635125 w 1762125"/>
              <a:gd name="connsiteY3" fmla="*/ 560388 h 623888"/>
              <a:gd name="connsiteX4" fmla="*/ 1698625 w 1762125"/>
              <a:gd name="connsiteY4" fmla="*/ 496888 h 623888"/>
              <a:gd name="connsiteX5" fmla="*/ 1426105 w 1762125"/>
              <a:gd name="connsiteY5" fmla="*/ 496888 h 623888"/>
              <a:gd name="connsiteX6" fmla="*/ 1489605 w 1762125"/>
              <a:gd name="connsiteY6" fmla="*/ 560388 h 623888"/>
              <a:gd name="connsiteX7" fmla="*/ 1426105 w 1762125"/>
              <a:gd name="connsiteY7" fmla="*/ 623888 h 623888"/>
              <a:gd name="connsiteX8" fmla="*/ 1362605 w 1762125"/>
              <a:gd name="connsiteY8" fmla="*/ 560388 h 623888"/>
              <a:gd name="connsiteX9" fmla="*/ 1426105 w 1762125"/>
              <a:gd name="connsiteY9" fmla="*/ 496888 h 623888"/>
              <a:gd name="connsiteX10" fmla="*/ 1153584 w 1762125"/>
              <a:gd name="connsiteY10" fmla="*/ 496888 h 623888"/>
              <a:gd name="connsiteX11" fmla="*/ 1217084 w 1762125"/>
              <a:gd name="connsiteY11" fmla="*/ 560388 h 623888"/>
              <a:gd name="connsiteX12" fmla="*/ 1153584 w 1762125"/>
              <a:gd name="connsiteY12" fmla="*/ 623888 h 623888"/>
              <a:gd name="connsiteX13" fmla="*/ 1090084 w 1762125"/>
              <a:gd name="connsiteY13" fmla="*/ 560388 h 623888"/>
              <a:gd name="connsiteX14" fmla="*/ 1153584 w 1762125"/>
              <a:gd name="connsiteY14" fmla="*/ 496888 h 623888"/>
              <a:gd name="connsiteX15" fmla="*/ 881063 w 1762125"/>
              <a:gd name="connsiteY15" fmla="*/ 496888 h 623888"/>
              <a:gd name="connsiteX16" fmla="*/ 944563 w 1762125"/>
              <a:gd name="connsiteY16" fmla="*/ 560388 h 623888"/>
              <a:gd name="connsiteX17" fmla="*/ 881063 w 1762125"/>
              <a:gd name="connsiteY17" fmla="*/ 623888 h 623888"/>
              <a:gd name="connsiteX18" fmla="*/ 817563 w 1762125"/>
              <a:gd name="connsiteY18" fmla="*/ 560388 h 623888"/>
              <a:gd name="connsiteX19" fmla="*/ 881063 w 1762125"/>
              <a:gd name="connsiteY19" fmla="*/ 496888 h 623888"/>
              <a:gd name="connsiteX20" fmla="*/ 608542 w 1762125"/>
              <a:gd name="connsiteY20" fmla="*/ 496888 h 623888"/>
              <a:gd name="connsiteX21" fmla="*/ 672042 w 1762125"/>
              <a:gd name="connsiteY21" fmla="*/ 560388 h 623888"/>
              <a:gd name="connsiteX22" fmla="*/ 608542 w 1762125"/>
              <a:gd name="connsiteY22" fmla="*/ 623888 h 623888"/>
              <a:gd name="connsiteX23" fmla="*/ 545042 w 1762125"/>
              <a:gd name="connsiteY23" fmla="*/ 560388 h 623888"/>
              <a:gd name="connsiteX24" fmla="*/ 608542 w 1762125"/>
              <a:gd name="connsiteY24" fmla="*/ 496888 h 623888"/>
              <a:gd name="connsiteX25" fmla="*/ 336021 w 1762125"/>
              <a:gd name="connsiteY25" fmla="*/ 496888 h 623888"/>
              <a:gd name="connsiteX26" fmla="*/ 399521 w 1762125"/>
              <a:gd name="connsiteY26" fmla="*/ 560388 h 623888"/>
              <a:gd name="connsiteX27" fmla="*/ 336021 w 1762125"/>
              <a:gd name="connsiteY27" fmla="*/ 623888 h 623888"/>
              <a:gd name="connsiteX28" fmla="*/ 272521 w 1762125"/>
              <a:gd name="connsiteY28" fmla="*/ 560388 h 623888"/>
              <a:gd name="connsiteX29" fmla="*/ 336021 w 1762125"/>
              <a:gd name="connsiteY29" fmla="*/ 496888 h 623888"/>
              <a:gd name="connsiteX30" fmla="*/ 63500 w 1762125"/>
              <a:gd name="connsiteY30" fmla="*/ 496888 h 623888"/>
              <a:gd name="connsiteX31" fmla="*/ 127000 w 1762125"/>
              <a:gd name="connsiteY31" fmla="*/ 560388 h 623888"/>
              <a:gd name="connsiteX32" fmla="*/ 63500 w 1762125"/>
              <a:gd name="connsiteY32" fmla="*/ 623888 h 623888"/>
              <a:gd name="connsiteX33" fmla="*/ 0 w 1762125"/>
              <a:gd name="connsiteY33" fmla="*/ 560388 h 623888"/>
              <a:gd name="connsiteX34" fmla="*/ 63500 w 1762125"/>
              <a:gd name="connsiteY34" fmla="*/ 496888 h 623888"/>
              <a:gd name="connsiteX35" fmla="*/ 1698625 w 1762125"/>
              <a:gd name="connsiteY35" fmla="*/ 248444 h 623888"/>
              <a:gd name="connsiteX36" fmla="*/ 1762125 w 1762125"/>
              <a:gd name="connsiteY36" fmla="*/ 311944 h 623888"/>
              <a:gd name="connsiteX37" fmla="*/ 1698625 w 1762125"/>
              <a:gd name="connsiteY37" fmla="*/ 375444 h 623888"/>
              <a:gd name="connsiteX38" fmla="*/ 1635125 w 1762125"/>
              <a:gd name="connsiteY38" fmla="*/ 311944 h 623888"/>
              <a:gd name="connsiteX39" fmla="*/ 1698625 w 1762125"/>
              <a:gd name="connsiteY39" fmla="*/ 248444 h 623888"/>
              <a:gd name="connsiteX40" fmla="*/ 1426105 w 1762125"/>
              <a:gd name="connsiteY40" fmla="*/ 248444 h 623888"/>
              <a:gd name="connsiteX41" fmla="*/ 1489605 w 1762125"/>
              <a:gd name="connsiteY41" fmla="*/ 311944 h 623888"/>
              <a:gd name="connsiteX42" fmla="*/ 1426105 w 1762125"/>
              <a:gd name="connsiteY42" fmla="*/ 375444 h 623888"/>
              <a:gd name="connsiteX43" fmla="*/ 1362605 w 1762125"/>
              <a:gd name="connsiteY43" fmla="*/ 311944 h 623888"/>
              <a:gd name="connsiteX44" fmla="*/ 1426105 w 1762125"/>
              <a:gd name="connsiteY44" fmla="*/ 248444 h 623888"/>
              <a:gd name="connsiteX45" fmla="*/ 1153584 w 1762125"/>
              <a:gd name="connsiteY45" fmla="*/ 248444 h 623888"/>
              <a:gd name="connsiteX46" fmla="*/ 1217084 w 1762125"/>
              <a:gd name="connsiteY46" fmla="*/ 311944 h 623888"/>
              <a:gd name="connsiteX47" fmla="*/ 1153584 w 1762125"/>
              <a:gd name="connsiteY47" fmla="*/ 375444 h 623888"/>
              <a:gd name="connsiteX48" fmla="*/ 1090084 w 1762125"/>
              <a:gd name="connsiteY48" fmla="*/ 311944 h 623888"/>
              <a:gd name="connsiteX49" fmla="*/ 1153584 w 1762125"/>
              <a:gd name="connsiteY49" fmla="*/ 248444 h 623888"/>
              <a:gd name="connsiteX50" fmla="*/ 881063 w 1762125"/>
              <a:gd name="connsiteY50" fmla="*/ 248444 h 623888"/>
              <a:gd name="connsiteX51" fmla="*/ 944563 w 1762125"/>
              <a:gd name="connsiteY51" fmla="*/ 311944 h 623888"/>
              <a:gd name="connsiteX52" fmla="*/ 881063 w 1762125"/>
              <a:gd name="connsiteY52" fmla="*/ 375444 h 623888"/>
              <a:gd name="connsiteX53" fmla="*/ 817563 w 1762125"/>
              <a:gd name="connsiteY53" fmla="*/ 311944 h 623888"/>
              <a:gd name="connsiteX54" fmla="*/ 881063 w 1762125"/>
              <a:gd name="connsiteY54" fmla="*/ 248444 h 623888"/>
              <a:gd name="connsiteX55" fmla="*/ 608542 w 1762125"/>
              <a:gd name="connsiteY55" fmla="*/ 248444 h 623888"/>
              <a:gd name="connsiteX56" fmla="*/ 672042 w 1762125"/>
              <a:gd name="connsiteY56" fmla="*/ 311944 h 623888"/>
              <a:gd name="connsiteX57" fmla="*/ 608542 w 1762125"/>
              <a:gd name="connsiteY57" fmla="*/ 375444 h 623888"/>
              <a:gd name="connsiteX58" fmla="*/ 545042 w 1762125"/>
              <a:gd name="connsiteY58" fmla="*/ 311944 h 623888"/>
              <a:gd name="connsiteX59" fmla="*/ 608542 w 1762125"/>
              <a:gd name="connsiteY59" fmla="*/ 248444 h 623888"/>
              <a:gd name="connsiteX60" fmla="*/ 336021 w 1762125"/>
              <a:gd name="connsiteY60" fmla="*/ 248444 h 623888"/>
              <a:gd name="connsiteX61" fmla="*/ 399521 w 1762125"/>
              <a:gd name="connsiteY61" fmla="*/ 311944 h 623888"/>
              <a:gd name="connsiteX62" fmla="*/ 336021 w 1762125"/>
              <a:gd name="connsiteY62" fmla="*/ 375444 h 623888"/>
              <a:gd name="connsiteX63" fmla="*/ 272521 w 1762125"/>
              <a:gd name="connsiteY63" fmla="*/ 311944 h 623888"/>
              <a:gd name="connsiteX64" fmla="*/ 336021 w 1762125"/>
              <a:gd name="connsiteY64" fmla="*/ 248444 h 623888"/>
              <a:gd name="connsiteX65" fmla="*/ 63500 w 1762125"/>
              <a:gd name="connsiteY65" fmla="*/ 248444 h 623888"/>
              <a:gd name="connsiteX66" fmla="*/ 127000 w 1762125"/>
              <a:gd name="connsiteY66" fmla="*/ 311944 h 623888"/>
              <a:gd name="connsiteX67" fmla="*/ 63500 w 1762125"/>
              <a:gd name="connsiteY67" fmla="*/ 375444 h 623888"/>
              <a:gd name="connsiteX68" fmla="*/ 0 w 1762125"/>
              <a:gd name="connsiteY68" fmla="*/ 311944 h 623888"/>
              <a:gd name="connsiteX69" fmla="*/ 63500 w 1762125"/>
              <a:gd name="connsiteY69" fmla="*/ 248444 h 623888"/>
              <a:gd name="connsiteX70" fmla="*/ 1698625 w 1762125"/>
              <a:gd name="connsiteY70" fmla="*/ 0 h 623888"/>
              <a:gd name="connsiteX71" fmla="*/ 1762125 w 1762125"/>
              <a:gd name="connsiteY71" fmla="*/ 63500 h 623888"/>
              <a:gd name="connsiteX72" fmla="*/ 1698625 w 1762125"/>
              <a:gd name="connsiteY72" fmla="*/ 127000 h 623888"/>
              <a:gd name="connsiteX73" fmla="*/ 1635125 w 1762125"/>
              <a:gd name="connsiteY73" fmla="*/ 63500 h 623888"/>
              <a:gd name="connsiteX74" fmla="*/ 1698625 w 1762125"/>
              <a:gd name="connsiteY74" fmla="*/ 0 h 623888"/>
              <a:gd name="connsiteX75" fmla="*/ 1426105 w 1762125"/>
              <a:gd name="connsiteY75" fmla="*/ 0 h 623888"/>
              <a:gd name="connsiteX76" fmla="*/ 1489605 w 1762125"/>
              <a:gd name="connsiteY76" fmla="*/ 63500 h 623888"/>
              <a:gd name="connsiteX77" fmla="*/ 1426105 w 1762125"/>
              <a:gd name="connsiteY77" fmla="*/ 127000 h 623888"/>
              <a:gd name="connsiteX78" fmla="*/ 1362605 w 1762125"/>
              <a:gd name="connsiteY78" fmla="*/ 63500 h 623888"/>
              <a:gd name="connsiteX79" fmla="*/ 1426105 w 1762125"/>
              <a:gd name="connsiteY79" fmla="*/ 0 h 623888"/>
              <a:gd name="connsiteX80" fmla="*/ 1153584 w 1762125"/>
              <a:gd name="connsiteY80" fmla="*/ 0 h 623888"/>
              <a:gd name="connsiteX81" fmla="*/ 1217084 w 1762125"/>
              <a:gd name="connsiteY81" fmla="*/ 63500 h 623888"/>
              <a:gd name="connsiteX82" fmla="*/ 1153584 w 1762125"/>
              <a:gd name="connsiteY82" fmla="*/ 127000 h 623888"/>
              <a:gd name="connsiteX83" fmla="*/ 1090084 w 1762125"/>
              <a:gd name="connsiteY83" fmla="*/ 63500 h 623888"/>
              <a:gd name="connsiteX84" fmla="*/ 1153584 w 1762125"/>
              <a:gd name="connsiteY84" fmla="*/ 0 h 623888"/>
              <a:gd name="connsiteX85" fmla="*/ 881063 w 1762125"/>
              <a:gd name="connsiteY85" fmla="*/ 0 h 623888"/>
              <a:gd name="connsiteX86" fmla="*/ 944563 w 1762125"/>
              <a:gd name="connsiteY86" fmla="*/ 63500 h 623888"/>
              <a:gd name="connsiteX87" fmla="*/ 881063 w 1762125"/>
              <a:gd name="connsiteY87" fmla="*/ 127000 h 623888"/>
              <a:gd name="connsiteX88" fmla="*/ 817563 w 1762125"/>
              <a:gd name="connsiteY88" fmla="*/ 63500 h 623888"/>
              <a:gd name="connsiteX89" fmla="*/ 881063 w 1762125"/>
              <a:gd name="connsiteY89" fmla="*/ 0 h 623888"/>
              <a:gd name="connsiteX90" fmla="*/ 608542 w 1762125"/>
              <a:gd name="connsiteY90" fmla="*/ 0 h 623888"/>
              <a:gd name="connsiteX91" fmla="*/ 672042 w 1762125"/>
              <a:gd name="connsiteY91" fmla="*/ 63500 h 623888"/>
              <a:gd name="connsiteX92" fmla="*/ 608542 w 1762125"/>
              <a:gd name="connsiteY92" fmla="*/ 127000 h 623888"/>
              <a:gd name="connsiteX93" fmla="*/ 545042 w 1762125"/>
              <a:gd name="connsiteY93" fmla="*/ 63500 h 623888"/>
              <a:gd name="connsiteX94" fmla="*/ 608542 w 1762125"/>
              <a:gd name="connsiteY94" fmla="*/ 0 h 623888"/>
              <a:gd name="connsiteX95" fmla="*/ 336021 w 1762125"/>
              <a:gd name="connsiteY95" fmla="*/ 0 h 623888"/>
              <a:gd name="connsiteX96" fmla="*/ 399521 w 1762125"/>
              <a:gd name="connsiteY96" fmla="*/ 63500 h 623888"/>
              <a:gd name="connsiteX97" fmla="*/ 336021 w 1762125"/>
              <a:gd name="connsiteY97" fmla="*/ 127000 h 623888"/>
              <a:gd name="connsiteX98" fmla="*/ 272521 w 1762125"/>
              <a:gd name="connsiteY98" fmla="*/ 63500 h 623888"/>
              <a:gd name="connsiteX99" fmla="*/ 336021 w 1762125"/>
              <a:gd name="connsiteY99" fmla="*/ 0 h 623888"/>
              <a:gd name="connsiteX100" fmla="*/ 63500 w 1762125"/>
              <a:gd name="connsiteY100" fmla="*/ 0 h 623888"/>
              <a:gd name="connsiteX101" fmla="*/ 127000 w 1762125"/>
              <a:gd name="connsiteY101" fmla="*/ 63500 h 623888"/>
              <a:gd name="connsiteX102" fmla="*/ 63500 w 1762125"/>
              <a:gd name="connsiteY102" fmla="*/ 127000 h 623888"/>
              <a:gd name="connsiteX103" fmla="*/ 0 w 1762125"/>
              <a:gd name="connsiteY103" fmla="*/ 63500 h 623888"/>
              <a:gd name="connsiteX104" fmla="*/ 63500 w 1762125"/>
              <a:gd name="connsiteY104" fmla="*/ 0 h 6238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</a:cxnLst>
            <a:rect l="l" t="t" r="r" b="b"/>
            <a:pathLst>
              <a:path w="1762125" h="623888">
                <a:moveTo>
                  <a:pt x="1698625" y="496888"/>
                </a:moveTo>
                <a:cubicBezTo>
                  <a:pt x="1733695" y="496888"/>
                  <a:pt x="1762125" y="525318"/>
                  <a:pt x="1762125" y="560388"/>
                </a:cubicBezTo>
                <a:cubicBezTo>
                  <a:pt x="1762125" y="595458"/>
                  <a:pt x="1733695" y="623888"/>
                  <a:pt x="1698625" y="623888"/>
                </a:cubicBezTo>
                <a:cubicBezTo>
                  <a:pt x="1663555" y="623888"/>
                  <a:pt x="1635125" y="595458"/>
                  <a:pt x="1635125" y="560388"/>
                </a:cubicBezTo>
                <a:cubicBezTo>
                  <a:pt x="1635125" y="525318"/>
                  <a:pt x="1663555" y="496888"/>
                  <a:pt x="1698625" y="496888"/>
                </a:cubicBezTo>
                <a:close/>
                <a:moveTo>
                  <a:pt x="1426105" y="496888"/>
                </a:moveTo>
                <a:cubicBezTo>
                  <a:pt x="1461175" y="496888"/>
                  <a:pt x="1489605" y="525318"/>
                  <a:pt x="1489605" y="560388"/>
                </a:cubicBezTo>
                <a:cubicBezTo>
                  <a:pt x="1489605" y="595458"/>
                  <a:pt x="1461175" y="623888"/>
                  <a:pt x="1426105" y="623888"/>
                </a:cubicBezTo>
                <a:cubicBezTo>
                  <a:pt x="1391035" y="623888"/>
                  <a:pt x="1362605" y="595458"/>
                  <a:pt x="1362605" y="560388"/>
                </a:cubicBezTo>
                <a:cubicBezTo>
                  <a:pt x="1362605" y="525318"/>
                  <a:pt x="1391035" y="496888"/>
                  <a:pt x="1426105" y="496888"/>
                </a:cubicBezTo>
                <a:close/>
                <a:moveTo>
                  <a:pt x="1153584" y="496888"/>
                </a:moveTo>
                <a:cubicBezTo>
                  <a:pt x="1188654" y="496888"/>
                  <a:pt x="1217084" y="525318"/>
                  <a:pt x="1217084" y="560388"/>
                </a:cubicBezTo>
                <a:cubicBezTo>
                  <a:pt x="1217084" y="595458"/>
                  <a:pt x="1188654" y="623888"/>
                  <a:pt x="1153584" y="623888"/>
                </a:cubicBezTo>
                <a:cubicBezTo>
                  <a:pt x="1118514" y="623888"/>
                  <a:pt x="1090084" y="595458"/>
                  <a:pt x="1090084" y="560388"/>
                </a:cubicBezTo>
                <a:cubicBezTo>
                  <a:pt x="1090084" y="525318"/>
                  <a:pt x="1118514" y="496888"/>
                  <a:pt x="1153584" y="496888"/>
                </a:cubicBezTo>
                <a:close/>
                <a:moveTo>
                  <a:pt x="881063" y="496888"/>
                </a:moveTo>
                <a:cubicBezTo>
                  <a:pt x="916133" y="496888"/>
                  <a:pt x="944563" y="525318"/>
                  <a:pt x="944563" y="560388"/>
                </a:cubicBezTo>
                <a:cubicBezTo>
                  <a:pt x="944563" y="595458"/>
                  <a:pt x="916133" y="623888"/>
                  <a:pt x="881063" y="623888"/>
                </a:cubicBezTo>
                <a:cubicBezTo>
                  <a:pt x="845993" y="623888"/>
                  <a:pt x="817563" y="595458"/>
                  <a:pt x="817563" y="560388"/>
                </a:cubicBezTo>
                <a:cubicBezTo>
                  <a:pt x="817563" y="525318"/>
                  <a:pt x="845993" y="496888"/>
                  <a:pt x="881063" y="496888"/>
                </a:cubicBezTo>
                <a:close/>
                <a:moveTo>
                  <a:pt x="608542" y="496888"/>
                </a:moveTo>
                <a:cubicBezTo>
                  <a:pt x="643612" y="496888"/>
                  <a:pt x="672042" y="525318"/>
                  <a:pt x="672042" y="560388"/>
                </a:cubicBezTo>
                <a:cubicBezTo>
                  <a:pt x="672042" y="595458"/>
                  <a:pt x="643612" y="623888"/>
                  <a:pt x="608542" y="623888"/>
                </a:cubicBezTo>
                <a:cubicBezTo>
                  <a:pt x="573472" y="623888"/>
                  <a:pt x="545042" y="595458"/>
                  <a:pt x="545042" y="560388"/>
                </a:cubicBezTo>
                <a:cubicBezTo>
                  <a:pt x="545042" y="525318"/>
                  <a:pt x="573472" y="496888"/>
                  <a:pt x="608542" y="496888"/>
                </a:cubicBezTo>
                <a:close/>
                <a:moveTo>
                  <a:pt x="336021" y="496888"/>
                </a:moveTo>
                <a:cubicBezTo>
                  <a:pt x="371091" y="496888"/>
                  <a:pt x="399521" y="525318"/>
                  <a:pt x="399521" y="560388"/>
                </a:cubicBezTo>
                <a:cubicBezTo>
                  <a:pt x="399521" y="595458"/>
                  <a:pt x="371091" y="623888"/>
                  <a:pt x="336021" y="623888"/>
                </a:cubicBezTo>
                <a:cubicBezTo>
                  <a:pt x="300951" y="623888"/>
                  <a:pt x="272521" y="595458"/>
                  <a:pt x="272521" y="560388"/>
                </a:cubicBezTo>
                <a:cubicBezTo>
                  <a:pt x="272521" y="525318"/>
                  <a:pt x="300951" y="496888"/>
                  <a:pt x="336021" y="496888"/>
                </a:cubicBezTo>
                <a:close/>
                <a:moveTo>
                  <a:pt x="63500" y="496888"/>
                </a:moveTo>
                <a:cubicBezTo>
                  <a:pt x="98570" y="496888"/>
                  <a:pt x="127000" y="525318"/>
                  <a:pt x="127000" y="560388"/>
                </a:cubicBezTo>
                <a:cubicBezTo>
                  <a:pt x="127000" y="595458"/>
                  <a:pt x="98570" y="623888"/>
                  <a:pt x="63500" y="623888"/>
                </a:cubicBezTo>
                <a:cubicBezTo>
                  <a:pt x="28430" y="623888"/>
                  <a:pt x="0" y="595458"/>
                  <a:pt x="0" y="560388"/>
                </a:cubicBezTo>
                <a:cubicBezTo>
                  <a:pt x="0" y="525318"/>
                  <a:pt x="28430" y="496888"/>
                  <a:pt x="63500" y="496888"/>
                </a:cubicBezTo>
                <a:close/>
                <a:moveTo>
                  <a:pt x="1698625" y="248444"/>
                </a:moveTo>
                <a:cubicBezTo>
                  <a:pt x="1733695" y="248444"/>
                  <a:pt x="1762125" y="276874"/>
                  <a:pt x="1762125" y="311944"/>
                </a:cubicBezTo>
                <a:cubicBezTo>
                  <a:pt x="1762125" y="347014"/>
                  <a:pt x="1733695" y="375444"/>
                  <a:pt x="1698625" y="375444"/>
                </a:cubicBezTo>
                <a:cubicBezTo>
                  <a:pt x="1663555" y="375444"/>
                  <a:pt x="1635125" y="347014"/>
                  <a:pt x="1635125" y="311944"/>
                </a:cubicBezTo>
                <a:cubicBezTo>
                  <a:pt x="1635125" y="276874"/>
                  <a:pt x="1663555" y="248444"/>
                  <a:pt x="1698625" y="248444"/>
                </a:cubicBezTo>
                <a:close/>
                <a:moveTo>
                  <a:pt x="1426105" y="248444"/>
                </a:moveTo>
                <a:cubicBezTo>
                  <a:pt x="1461175" y="248444"/>
                  <a:pt x="1489605" y="276874"/>
                  <a:pt x="1489605" y="311944"/>
                </a:cubicBezTo>
                <a:cubicBezTo>
                  <a:pt x="1489605" y="347014"/>
                  <a:pt x="1461175" y="375444"/>
                  <a:pt x="1426105" y="375444"/>
                </a:cubicBezTo>
                <a:cubicBezTo>
                  <a:pt x="1391035" y="375444"/>
                  <a:pt x="1362605" y="347014"/>
                  <a:pt x="1362605" y="311944"/>
                </a:cubicBezTo>
                <a:cubicBezTo>
                  <a:pt x="1362605" y="276874"/>
                  <a:pt x="1391035" y="248444"/>
                  <a:pt x="1426105" y="248444"/>
                </a:cubicBezTo>
                <a:close/>
                <a:moveTo>
                  <a:pt x="1153584" y="248444"/>
                </a:moveTo>
                <a:cubicBezTo>
                  <a:pt x="1188654" y="248444"/>
                  <a:pt x="1217084" y="276874"/>
                  <a:pt x="1217084" y="311944"/>
                </a:cubicBezTo>
                <a:cubicBezTo>
                  <a:pt x="1217084" y="347014"/>
                  <a:pt x="1188654" y="375444"/>
                  <a:pt x="1153584" y="375444"/>
                </a:cubicBezTo>
                <a:cubicBezTo>
                  <a:pt x="1118514" y="375444"/>
                  <a:pt x="1090084" y="347014"/>
                  <a:pt x="1090084" y="311944"/>
                </a:cubicBezTo>
                <a:cubicBezTo>
                  <a:pt x="1090084" y="276874"/>
                  <a:pt x="1118514" y="248444"/>
                  <a:pt x="1153584" y="248444"/>
                </a:cubicBezTo>
                <a:close/>
                <a:moveTo>
                  <a:pt x="881063" y="248444"/>
                </a:moveTo>
                <a:cubicBezTo>
                  <a:pt x="916133" y="248444"/>
                  <a:pt x="944563" y="276874"/>
                  <a:pt x="944563" y="311944"/>
                </a:cubicBezTo>
                <a:cubicBezTo>
                  <a:pt x="944563" y="347014"/>
                  <a:pt x="916133" y="375444"/>
                  <a:pt x="881063" y="375444"/>
                </a:cubicBezTo>
                <a:cubicBezTo>
                  <a:pt x="845993" y="375444"/>
                  <a:pt x="817563" y="347014"/>
                  <a:pt x="817563" y="311944"/>
                </a:cubicBezTo>
                <a:cubicBezTo>
                  <a:pt x="817563" y="276874"/>
                  <a:pt x="845993" y="248444"/>
                  <a:pt x="881063" y="248444"/>
                </a:cubicBezTo>
                <a:close/>
                <a:moveTo>
                  <a:pt x="608542" y="248444"/>
                </a:moveTo>
                <a:cubicBezTo>
                  <a:pt x="643612" y="248444"/>
                  <a:pt x="672042" y="276874"/>
                  <a:pt x="672042" y="311944"/>
                </a:cubicBezTo>
                <a:cubicBezTo>
                  <a:pt x="672042" y="347014"/>
                  <a:pt x="643612" y="375444"/>
                  <a:pt x="608542" y="375444"/>
                </a:cubicBezTo>
                <a:cubicBezTo>
                  <a:pt x="573472" y="375444"/>
                  <a:pt x="545042" y="347014"/>
                  <a:pt x="545042" y="311944"/>
                </a:cubicBezTo>
                <a:cubicBezTo>
                  <a:pt x="545042" y="276874"/>
                  <a:pt x="573472" y="248444"/>
                  <a:pt x="608542" y="248444"/>
                </a:cubicBezTo>
                <a:close/>
                <a:moveTo>
                  <a:pt x="336021" y="248444"/>
                </a:moveTo>
                <a:cubicBezTo>
                  <a:pt x="371091" y="248444"/>
                  <a:pt x="399521" y="276874"/>
                  <a:pt x="399521" y="311944"/>
                </a:cubicBezTo>
                <a:cubicBezTo>
                  <a:pt x="399521" y="347014"/>
                  <a:pt x="371091" y="375444"/>
                  <a:pt x="336021" y="375444"/>
                </a:cubicBezTo>
                <a:cubicBezTo>
                  <a:pt x="300951" y="375444"/>
                  <a:pt x="272521" y="347014"/>
                  <a:pt x="272521" y="311944"/>
                </a:cubicBezTo>
                <a:cubicBezTo>
                  <a:pt x="272521" y="276874"/>
                  <a:pt x="300951" y="248444"/>
                  <a:pt x="336021" y="248444"/>
                </a:cubicBezTo>
                <a:close/>
                <a:moveTo>
                  <a:pt x="63500" y="248444"/>
                </a:moveTo>
                <a:cubicBezTo>
                  <a:pt x="98570" y="248444"/>
                  <a:pt x="127000" y="276874"/>
                  <a:pt x="127000" y="311944"/>
                </a:cubicBezTo>
                <a:cubicBezTo>
                  <a:pt x="127000" y="347014"/>
                  <a:pt x="98570" y="375444"/>
                  <a:pt x="63500" y="375444"/>
                </a:cubicBezTo>
                <a:cubicBezTo>
                  <a:pt x="28430" y="375444"/>
                  <a:pt x="0" y="347014"/>
                  <a:pt x="0" y="311944"/>
                </a:cubicBezTo>
                <a:cubicBezTo>
                  <a:pt x="0" y="276874"/>
                  <a:pt x="28430" y="248444"/>
                  <a:pt x="63500" y="248444"/>
                </a:cubicBezTo>
                <a:close/>
                <a:moveTo>
                  <a:pt x="1698625" y="0"/>
                </a:moveTo>
                <a:cubicBezTo>
                  <a:pt x="1733695" y="0"/>
                  <a:pt x="1762125" y="28430"/>
                  <a:pt x="1762125" y="63500"/>
                </a:cubicBezTo>
                <a:cubicBezTo>
                  <a:pt x="1762125" y="98570"/>
                  <a:pt x="1733695" y="127000"/>
                  <a:pt x="1698625" y="127000"/>
                </a:cubicBezTo>
                <a:cubicBezTo>
                  <a:pt x="1663555" y="127000"/>
                  <a:pt x="1635125" y="98570"/>
                  <a:pt x="1635125" y="63500"/>
                </a:cubicBezTo>
                <a:cubicBezTo>
                  <a:pt x="1635125" y="28430"/>
                  <a:pt x="1663555" y="0"/>
                  <a:pt x="1698625" y="0"/>
                </a:cubicBezTo>
                <a:close/>
                <a:moveTo>
                  <a:pt x="1426105" y="0"/>
                </a:moveTo>
                <a:cubicBezTo>
                  <a:pt x="1461175" y="0"/>
                  <a:pt x="1489605" y="28430"/>
                  <a:pt x="1489605" y="63500"/>
                </a:cubicBezTo>
                <a:cubicBezTo>
                  <a:pt x="1489605" y="98570"/>
                  <a:pt x="1461175" y="127000"/>
                  <a:pt x="1426105" y="127000"/>
                </a:cubicBezTo>
                <a:cubicBezTo>
                  <a:pt x="1391035" y="127000"/>
                  <a:pt x="1362605" y="98570"/>
                  <a:pt x="1362605" y="63500"/>
                </a:cubicBezTo>
                <a:cubicBezTo>
                  <a:pt x="1362605" y="28430"/>
                  <a:pt x="1391035" y="0"/>
                  <a:pt x="1426105" y="0"/>
                </a:cubicBezTo>
                <a:close/>
                <a:moveTo>
                  <a:pt x="1153584" y="0"/>
                </a:moveTo>
                <a:cubicBezTo>
                  <a:pt x="1188654" y="0"/>
                  <a:pt x="1217084" y="28430"/>
                  <a:pt x="1217084" y="63500"/>
                </a:cubicBezTo>
                <a:cubicBezTo>
                  <a:pt x="1217084" y="98570"/>
                  <a:pt x="1188654" y="127000"/>
                  <a:pt x="1153584" y="127000"/>
                </a:cubicBezTo>
                <a:cubicBezTo>
                  <a:pt x="1118514" y="127000"/>
                  <a:pt x="1090084" y="98570"/>
                  <a:pt x="1090084" y="63500"/>
                </a:cubicBezTo>
                <a:cubicBezTo>
                  <a:pt x="1090084" y="28430"/>
                  <a:pt x="1118514" y="0"/>
                  <a:pt x="1153584" y="0"/>
                </a:cubicBezTo>
                <a:close/>
                <a:moveTo>
                  <a:pt x="881063" y="0"/>
                </a:moveTo>
                <a:cubicBezTo>
                  <a:pt x="916133" y="0"/>
                  <a:pt x="944563" y="28430"/>
                  <a:pt x="944563" y="63500"/>
                </a:cubicBezTo>
                <a:cubicBezTo>
                  <a:pt x="944563" y="98570"/>
                  <a:pt x="916133" y="127000"/>
                  <a:pt x="881063" y="127000"/>
                </a:cubicBezTo>
                <a:cubicBezTo>
                  <a:pt x="845993" y="127000"/>
                  <a:pt x="817563" y="98570"/>
                  <a:pt x="817563" y="63500"/>
                </a:cubicBezTo>
                <a:cubicBezTo>
                  <a:pt x="817563" y="28430"/>
                  <a:pt x="845993" y="0"/>
                  <a:pt x="881063" y="0"/>
                </a:cubicBezTo>
                <a:close/>
                <a:moveTo>
                  <a:pt x="608542" y="0"/>
                </a:moveTo>
                <a:cubicBezTo>
                  <a:pt x="643612" y="0"/>
                  <a:pt x="672042" y="28430"/>
                  <a:pt x="672042" y="63500"/>
                </a:cubicBezTo>
                <a:cubicBezTo>
                  <a:pt x="672042" y="98570"/>
                  <a:pt x="643612" y="127000"/>
                  <a:pt x="608542" y="127000"/>
                </a:cubicBezTo>
                <a:cubicBezTo>
                  <a:pt x="573472" y="127000"/>
                  <a:pt x="545042" y="98570"/>
                  <a:pt x="545042" y="63500"/>
                </a:cubicBezTo>
                <a:cubicBezTo>
                  <a:pt x="545042" y="28430"/>
                  <a:pt x="573472" y="0"/>
                  <a:pt x="608542" y="0"/>
                </a:cubicBezTo>
                <a:close/>
                <a:moveTo>
                  <a:pt x="336021" y="0"/>
                </a:moveTo>
                <a:cubicBezTo>
                  <a:pt x="371091" y="0"/>
                  <a:pt x="399521" y="28430"/>
                  <a:pt x="399521" y="63500"/>
                </a:cubicBezTo>
                <a:cubicBezTo>
                  <a:pt x="399521" y="98570"/>
                  <a:pt x="371091" y="127000"/>
                  <a:pt x="336021" y="127000"/>
                </a:cubicBezTo>
                <a:cubicBezTo>
                  <a:pt x="300951" y="127000"/>
                  <a:pt x="272521" y="98570"/>
                  <a:pt x="272521" y="63500"/>
                </a:cubicBezTo>
                <a:cubicBezTo>
                  <a:pt x="272521" y="28430"/>
                  <a:pt x="300951" y="0"/>
                  <a:pt x="336021" y="0"/>
                </a:cubicBezTo>
                <a:close/>
                <a:moveTo>
                  <a:pt x="63500" y="0"/>
                </a:moveTo>
                <a:cubicBezTo>
                  <a:pt x="98570" y="0"/>
                  <a:pt x="127000" y="28430"/>
                  <a:pt x="127000" y="63500"/>
                </a:cubicBezTo>
                <a:cubicBezTo>
                  <a:pt x="127000" y="98570"/>
                  <a:pt x="98570" y="127000"/>
                  <a:pt x="63500" y="127000"/>
                </a:cubicBezTo>
                <a:cubicBezTo>
                  <a:pt x="28430" y="127000"/>
                  <a:pt x="0" y="98570"/>
                  <a:pt x="0" y="63500"/>
                </a:cubicBezTo>
                <a:cubicBezTo>
                  <a:pt x="0" y="28430"/>
                  <a:pt x="28430" y="0"/>
                  <a:pt x="63500" y="0"/>
                </a:cubicBezTo>
                <a:close/>
              </a:path>
            </a:pathLst>
          </a:custGeom>
          <a:solidFill>
            <a:schemeClr val="bg2">
              <a:lumMod val="9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350"/>
          </a:p>
        </p:txBody>
      </p:sp>
      <p:sp>
        <p:nvSpPr>
          <p:cNvPr id="17" name="任意多边形: 形状 16"/>
          <p:cNvSpPr/>
          <p:nvPr userDrawn="1">
            <p:custDataLst>
              <p:tags r:id="rId9"/>
            </p:custDataLst>
          </p:nvPr>
        </p:nvSpPr>
        <p:spPr>
          <a:xfrm>
            <a:off x="5388428" y="314325"/>
            <a:ext cx="3755572" cy="4829175"/>
          </a:xfrm>
          <a:custGeom>
            <a:avLst/>
            <a:gdLst>
              <a:gd name="connsiteX0" fmla="*/ 4499244 w 4897408"/>
              <a:gd name="connsiteY0" fmla="*/ 0 h 6733912"/>
              <a:gd name="connsiteX1" fmla="*/ 4730775 w 4897408"/>
              <a:gd name="connsiteY1" fmla="*/ 6502 h 6733912"/>
              <a:gd name="connsiteX2" fmla="*/ 4897408 w 4897408"/>
              <a:gd name="connsiteY2" fmla="*/ 20574 h 6733912"/>
              <a:gd name="connsiteX3" fmla="*/ 4897408 w 4897408"/>
              <a:gd name="connsiteY3" fmla="*/ 6733912 h 6733912"/>
              <a:gd name="connsiteX4" fmla="*/ 279874 w 4897408"/>
              <a:gd name="connsiteY4" fmla="*/ 6733912 h 6733912"/>
              <a:gd name="connsiteX5" fmla="*/ 273014 w 4897408"/>
              <a:gd name="connsiteY5" fmla="*/ 6714588 h 6733912"/>
              <a:gd name="connsiteX6" fmla="*/ 0 w 4897408"/>
              <a:gd name="connsiteY6" fmla="*/ 4996592 h 6733912"/>
              <a:gd name="connsiteX7" fmla="*/ 4499244 w 4897408"/>
              <a:gd name="connsiteY7" fmla="*/ 0 h 67339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897408" h="6733912">
                <a:moveTo>
                  <a:pt x="4499244" y="0"/>
                </a:moveTo>
                <a:cubicBezTo>
                  <a:pt x="4576896" y="0"/>
                  <a:pt x="4654089" y="2185"/>
                  <a:pt x="4730775" y="6502"/>
                </a:cubicBezTo>
                <a:lnTo>
                  <a:pt x="4897408" y="20574"/>
                </a:lnTo>
                <a:lnTo>
                  <a:pt x="4897408" y="6733912"/>
                </a:lnTo>
                <a:lnTo>
                  <a:pt x="279874" y="6733912"/>
                </a:lnTo>
                <a:lnTo>
                  <a:pt x="273014" y="6714588"/>
                </a:lnTo>
                <a:cubicBezTo>
                  <a:pt x="96392" y="6178889"/>
                  <a:pt x="0" y="5600241"/>
                  <a:pt x="0" y="4996592"/>
                </a:cubicBezTo>
                <a:cubicBezTo>
                  <a:pt x="0" y="2237050"/>
                  <a:pt x="2014380" y="0"/>
                  <a:pt x="4499244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350"/>
          </a:p>
        </p:txBody>
      </p:sp>
      <p:sp useBgFill="1">
        <p:nvSpPr>
          <p:cNvPr id="19" name="任意多边形: 形状 18"/>
          <p:cNvSpPr/>
          <p:nvPr userDrawn="1">
            <p:custDataLst>
              <p:tags r:id="rId10"/>
            </p:custDataLst>
          </p:nvPr>
        </p:nvSpPr>
        <p:spPr>
          <a:xfrm>
            <a:off x="5388428" y="979521"/>
            <a:ext cx="3755572" cy="4163979"/>
          </a:xfrm>
          <a:custGeom>
            <a:avLst/>
            <a:gdLst>
              <a:gd name="connsiteX0" fmla="*/ 4419600 w 5372100"/>
              <a:gd name="connsiteY0" fmla="*/ 0 h 5956300"/>
              <a:gd name="connsiteX1" fmla="*/ 5310304 w 5372100"/>
              <a:gd name="connsiteY1" fmla="*/ 89791 h 5956300"/>
              <a:gd name="connsiteX2" fmla="*/ 5372100 w 5372100"/>
              <a:gd name="connsiteY2" fmla="*/ 104053 h 5956300"/>
              <a:gd name="connsiteX3" fmla="*/ 5372100 w 5372100"/>
              <a:gd name="connsiteY3" fmla="*/ 5956300 h 5956300"/>
              <a:gd name="connsiteX4" fmla="*/ 274920 w 5372100"/>
              <a:gd name="connsiteY4" fmla="*/ 5956300 h 5956300"/>
              <a:gd name="connsiteX5" fmla="*/ 268181 w 5372100"/>
              <a:gd name="connsiteY5" fmla="*/ 5939207 h 5956300"/>
              <a:gd name="connsiteX6" fmla="*/ 0 w 5372100"/>
              <a:gd name="connsiteY6" fmla="*/ 4419600 h 5956300"/>
              <a:gd name="connsiteX7" fmla="*/ 4419600 w 5372100"/>
              <a:gd name="connsiteY7" fmla="*/ 0 h 5956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372100" h="5956300">
                <a:moveTo>
                  <a:pt x="4419600" y="0"/>
                </a:moveTo>
                <a:cubicBezTo>
                  <a:pt x="4724710" y="0"/>
                  <a:pt x="5022598" y="30918"/>
                  <a:pt x="5310304" y="89791"/>
                </a:cubicBezTo>
                <a:lnTo>
                  <a:pt x="5372100" y="104053"/>
                </a:lnTo>
                <a:lnTo>
                  <a:pt x="5372100" y="5956300"/>
                </a:lnTo>
                <a:lnTo>
                  <a:pt x="274920" y="5956300"/>
                </a:lnTo>
                <a:lnTo>
                  <a:pt x="268181" y="5939207"/>
                </a:lnTo>
                <a:cubicBezTo>
                  <a:pt x="94685" y="5465369"/>
                  <a:pt x="0" y="4953542"/>
                  <a:pt x="0" y="4419600"/>
                </a:cubicBezTo>
                <a:cubicBezTo>
                  <a:pt x="0" y="1978722"/>
                  <a:pt x="1978722" y="0"/>
                  <a:pt x="4419600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350"/>
          </a:p>
        </p:txBody>
      </p:sp>
      <p:sp>
        <p:nvSpPr>
          <p:cNvPr id="2" name="标题 1"/>
          <p:cNvSpPr>
            <a:spLocks noGrp="1"/>
          </p:cNvSpPr>
          <p:nvPr>
            <p:ph type="ctrTitle"/>
            <p:custDataLst>
              <p:tags r:id="rId11"/>
            </p:custDataLst>
          </p:nvPr>
        </p:nvSpPr>
        <p:spPr>
          <a:xfrm>
            <a:off x="814496" y="1209675"/>
            <a:ext cx="4136195" cy="1547813"/>
          </a:xfrm>
        </p:spPr>
        <p:txBody>
          <a:bodyPr wrap="square" anchor="b">
            <a:normAutofit/>
          </a:bodyPr>
          <a:lstStyle>
            <a:lvl1pPr algn="l">
              <a:lnSpc>
                <a:spcPct val="100000"/>
              </a:lnSpc>
              <a:defRPr sz="45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12"/>
            </p:custDataLst>
          </p:nvPr>
        </p:nvSpPr>
        <p:spPr>
          <a:xfrm>
            <a:off x="814496" y="2865488"/>
            <a:ext cx="4136195" cy="729000"/>
          </a:xfrm>
        </p:spPr>
        <p:txBody>
          <a:bodyPr wrap="square">
            <a:normAutofit/>
          </a:bodyPr>
          <a:lstStyle>
            <a:lvl1pPr marL="0" indent="0" algn="l">
              <a:lnSpc>
                <a:spcPct val="100000"/>
              </a:lnSpc>
              <a:buNone/>
              <a:defRPr sz="3300" b="1" cap="all" baseline="0">
                <a:solidFill>
                  <a:schemeClr val="accent1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3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5"/>
            </p:custDataLst>
          </p:nvPr>
        </p:nvSpPr>
        <p:spPr>
          <a:xfrm>
            <a:off x="6457950" y="4767263"/>
            <a:ext cx="2057400" cy="273844"/>
          </a:xfrm>
        </p:spPr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10" name="公司名占位符 6"/>
          <p:cNvSpPr>
            <a:spLocks noGrp="1"/>
          </p:cNvSpPr>
          <p:nvPr>
            <p:ph type="body" sz="quarter" idx="13" hasCustomPrompt="1"/>
            <p:custDataLst>
              <p:tags r:id="rId16"/>
            </p:custDataLst>
          </p:nvPr>
        </p:nvSpPr>
        <p:spPr>
          <a:xfrm>
            <a:off x="1128222" y="495300"/>
            <a:ext cx="2160000" cy="378000"/>
          </a:xfrm>
        </p:spPr>
        <p:txBody>
          <a:bodyPr wrap="square" anchor="ctr">
            <a:normAutofit/>
          </a:bodyPr>
          <a:lstStyle>
            <a:lvl1pPr marL="0" indent="0">
              <a:lnSpc>
                <a:spcPct val="100000"/>
              </a:lnSpc>
              <a:buNone/>
              <a:defRPr sz="1200">
                <a:solidFill>
                  <a:schemeClr val="tx1">
                    <a:lumMod val="60000"/>
                    <a:lumOff val="40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公司名</a:t>
            </a:r>
            <a:endParaRPr lang="zh-CN" altLang="en-US" dirty="0"/>
          </a:p>
        </p:txBody>
      </p:sp>
      <p:sp>
        <p:nvSpPr>
          <p:cNvPr id="14" name="署名占位符 10"/>
          <p:cNvSpPr>
            <a:spLocks noGrp="1"/>
          </p:cNvSpPr>
          <p:nvPr>
            <p:ph type="body" sz="quarter" idx="17" hasCustomPrompt="1"/>
            <p:custDataLst>
              <p:tags r:id="rId17"/>
            </p:custDataLst>
          </p:nvPr>
        </p:nvSpPr>
        <p:spPr>
          <a:xfrm>
            <a:off x="817158" y="3739409"/>
            <a:ext cx="2160000" cy="37800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</p:spPr>
        <p:txBody>
          <a:bodyPr wrap="square" anchor="ctr">
            <a:normAutofit/>
          </a:bodyPr>
          <a:lstStyle>
            <a:lvl1pPr marL="0" indent="0" algn="ctr">
              <a:lnSpc>
                <a:spcPct val="100000"/>
              </a:lnSpc>
              <a:buNone/>
              <a:defRPr sz="1200" b="1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dirty="0"/>
              <a:t>署名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E5B826-6809-49B3-9B4B-177D412235B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1AD0B5-09AD-499F-88BC-01FCE55CDA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E5B826-6809-49B3-9B4B-177D412235B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1AD0B5-09AD-499F-88BC-01FCE55CDA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E5B826-6809-49B3-9B4B-177D412235B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1AD0B5-09AD-499F-88BC-01FCE55CDA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E5B826-6809-49B3-9B4B-177D412235B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1AD0B5-09AD-499F-88BC-01FCE55CDA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E5B826-6809-49B3-9B4B-177D412235B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1AD0B5-09AD-499F-88BC-01FCE55CDA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E5B826-6809-49B3-9B4B-177D412235B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1AD0B5-09AD-499F-88BC-01FCE55CDA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theme" Target="../theme/theme2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8.xml"/><Relationship Id="rId8" Type="http://schemas.openxmlformats.org/officeDocument/2006/relationships/slideLayout" Target="../slideLayouts/slideLayout27.xml"/><Relationship Id="rId7" Type="http://schemas.openxmlformats.org/officeDocument/2006/relationships/slideLayout" Target="../slideLayouts/slideLayout26.xml"/><Relationship Id="rId6" Type="http://schemas.openxmlformats.org/officeDocument/2006/relationships/slideLayout" Target="../slideLayouts/slideLayout25.xml"/><Relationship Id="rId5" Type="http://schemas.openxmlformats.org/officeDocument/2006/relationships/slideLayout" Target="../slideLayouts/slideLayout24.xml"/><Relationship Id="rId4" Type="http://schemas.openxmlformats.org/officeDocument/2006/relationships/slideLayout" Target="../slideLayouts/slideLayout23.xml"/><Relationship Id="rId3" Type="http://schemas.openxmlformats.org/officeDocument/2006/relationships/slideLayout" Target="../slideLayouts/slideLayout22.xml"/><Relationship Id="rId21" Type="http://schemas.openxmlformats.org/officeDocument/2006/relationships/theme" Target="../theme/theme3.xml"/><Relationship Id="rId20" Type="http://schemas.openxmlformats.org/officeDocument/2006/relationships/tags" Target="../tags/tag101.xml"/><Relationship Id="rId2" Type="http://schemas.openxmlformats.org/officeDocument/2006/relationships/slideLayout" Target="../slideLayouts/slideLayout21.xml"/><Relationship Id="rId19" Type="http://schemas.openxmlformats.org/officeDocument/2006/relationships/tags" Target="../tags/tag100.xml"/><Relationship Id="rId18" Type="http://schemas.openxmlformats.org/officeDocument/2006/relationships/tags" Target="../tags/tag99.xml"/><Relationship Id="rId17" Type="http://schemas.openxmlformats.org/officeDocument/2006/relationships/tags" Target="../tags/tag98.xml"/><Relationship Id="rId16" Type="http://schemas.openxmlformats.org/officeDocument/2006/relationships/tags" Target="../tags/tag97.xml"/><Relationship Id="rId15" Type="http://schemas.openxmlformats.org/officeDocument/2006/relationships/tags" Target="../tags/tag96.xml"/><Relationship Id="rId14" Type="http://schemas.openxmlformats.org/officeDocument/2006/relationships/tags" Target="../tags/tag95.xml"/><Relationship Id="rId13" Type="http://schemas.openxmlformats.org/officeDocument/2006/relationships/tags" Target="../tags/tag94.xml"/><Relationship Id="rId12" Type="http://schemas.openxmlformats.org/officeDocument/2006/relationships/tags" Target="../tags/tag93.xml"/><Relationship Id="rId11" Type="http://schemas.openxmlformats.org/officeDocument/2006/relationships/slideLayout" Target="../slideLayouts/slideLayout30.xml"/><Relationship Id="rId10" Type="http://schemas.openxmlformats.org/officeDocument/2006/relationships/slideLayout" Target="../slideLayouts/slideLayout29.xml"/><Relationship Id="rId1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E5B826-6809-49B3-9B4B-177D412235B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1AD0B5-09AD-499F-88BC-01FCE55CDA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530820CF-B880-4189-942D-D702A7CBA730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C913308-F349-4B6D-A68A-DD1791B4A57B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>
            <p:custDataLst>
              <p:tags r:id="rId12"/>
            </p:custDataLst>
          </p:nvPr>
        </p:nvSpPr>
        <p:spPr>
          <a:xfrm>
            <a:off x="0" y="0"/>
            <a:ext cx="9144000" cy="5143500"/>
          </a:xfrm>
          <a:prstGeom prst="rect">
            <a:avLst/>
          </a:prstGeom>
          <a:gradFill flip="none" rotWithShape="1">
            <a:gsLst>
              <a:gs pos="85000">
                <a:schemeClr val="accent1">
                  <a:alpha val="12000"/>
                </a:schemeClr>
              </a:gs>
              <a:gs pos="22000">
                <a:schemeClr val="bg1">
                  <a:alpha val="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16" name="任意多边形: 形状 15"/>
          <p:cNvSpPr/>
          <p:nvPr userDrawn="1">
            <p:custDataLst>
              <p:tags r:id="rId13"/>
            </p:custDataLst>
          </p:nvPr>
        </p:nvSpPr>
        <p:spPr>
          <a:xfrm flipH="1">
            <a:off x="1" y="0"/>
            <a:ext cx="5533775" cy="5143500"/>
          </a:xfrm>
          <a:custGeom>
            <a:avLst/>
            <a:gdLst>
              <a:gd name="connsiteX0" fmla="*/ 7378367 w 7378367"/>
              <a:gd name="connsiteY0" fmla="*/ 0 h 6858000"/>
              <a:gd name="connsiteX1" fmla="*/ 1731641 w 7378367"/>
              <a:gd name="connsiteY1" fmla="*/ 0 h 6858000"/>
              <a:gd name="connsiteX2" fmla="*/ 1587640 w 7378367"/>
              <a:gd name="connsiteY2" fmla="*/ 188562 h 6858000"/>
              <a:gd name="connsiteX3" fmla="*/ 0 w 7378367"/>
              <a:gd name="connsiteY3" fmla="*/ 5104828 h 6858000"/>
              <a:gd name="connsiteX4" fmla="*/ 122591 w 7378367"/>
              <a:gd name="connsiteY4" fmla="*/ 6547765 h 6858000"/>
              <a:gd name="connsiteX5" fmla="*/ 182734 w 7378367"/>
              <a:gd name="connsiteY5" fmla="*/ 6858000 h 6858000"/>
              <a:gd name="connsiteX6" fmla="*/ 7378367 w 7378367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378367" h="6858000">
                <a:moveTo>
                  <a:pt x="7378367" y="0"/>
                </a:moveTo>
                <a:lnTo>
                  <a:pt x="1731641" y="0"/>
                </a:lnTo>
                <a:lnTo>
                  <a:pt x="1587640" y="188562"/>
                </a:lnTo>
                <a:cubicBezTo>
                  <a:pt x="591159" y="1555254"/>
                  <a:pt x="0" y="3258343"/>
                  <a:pt x="0" y="5104828"/>
                </a:cubicBezTo>
                <a:cubicBezTo>
                  <a:pt x="0" y="5597224"/>
                  <a:pt x="42039" y="6079423"/>
                  <a:pt x="122591" y="6547765"/>
                </a:cubicBezTo>
                <a:lnTo>
                  <a:pt x="182734" y="6858000"/>
                </a:lnTo>
                <a:lnTo>
                  <a:pt x="7378367" y="6858000"/>
                </a:lnTo>
                <a:close/>
              </a:path>
            </a:pathLst>
          </a:custGeom>
          <a:gradFill flip="none" rotWithShape="1">
            <a:gsLst>
              <a:gs pos="0">
                <a:schemeClr val="accent1">
                  <a:alpha val="6000"/>
                </a:schemeClr>
              </a:gs>
              <a:gs pos="100000">
                <a:schemeClr val="bg2">
                  <a:lumMod val="90000"/>
                  <a:alpha val="0"/>
                </a:schemeClr>
              </a:gs>
            </a:gsLst>
            <a:lin ang="5700000" scaled="0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zh-CN" altLang="en-US" sz="1350"/>
          </a:p>
        </p:txBody>
      </p:sp>
      <p:sp>
        <p:nvSpPr>
          <p:cNvPr id="18" name="任意多边形: 形状 17"/>
          <p:cNvSpPr/>
          <p:nvPr userDrawn="1">
            <p:custDataLst>
              <p:tags r:id="rId14"/>
            </p:custDataLst>
          </p:nvPr>
        </p:nvSpPr>
        <p:spPr>
          <a:xfrm flipV="1">
            <a:off x="6066191" y="1"/>
            <a:ext cx="3077810" cy="3477830"/>
          </a:xfrm>
          <a:custGeom>
            <a:avLst/>
            <a:gdLst>
              <a:gd name="connsiteX0" fmla="*/ 0 w 4103747"/>
              <a:gd name="connsiteY0" fmla="*/ 4637107 h 4637107"/>
              <a:gd name="connsiteX1" fmla="*/ 4103747 w 4103747"/>
              <a:gd name="connsiteY1" fmla="*/ 4637107 h 4637107"/>
              <a:gd name="connsiteX2" fmla="*/ 4103747 w 4103747"/>
              <a:gd name="connsiteY2" fmla="*/ 0 h 4637107"/>
              <a:gd name="connsiteX3" fmla="*/ 4049195 w 4103747"/>
              <a:gd name="connsiteY3" fmla="*/ 9742 h 4637107"/>
              <a:gd name="connsiteX4" fmla="*/ 12346 w 4103747"/>
              <a:gd name="connsiteY4" fmla="*/ 4474737 h 4637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103747" h="4637107">
                <a:moveTo>
                  <a:pt x="0" y="4637107"/>
                </a:moveTo>
                <a:lnTo>
                  <a:pt x="4103747" y="4637107"/>
                </a:lnTo>
                <a:lnTo>
                  <a:pt x="4103747" y="0"/>
                </a:lnTo>
                <a:lnTo>
                  <a:pt x="4049195" y="9742"/>
                </a:lnTo>
                <a:cubicBezTo>
                  <a:pt x="1896006" y="450348"/>
                  <a:pt x="238192" y="2250879"/>
                  <a:pt x="12346" y="4474737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>
                  <a:alpha val="10000"/>
                </a:schemeClr>
              </a:gs>
              <a:gs pos="100000">
                <a:schemeClr val="bg2">
                  <a:lumMod val="90000"/>
                  <a:alpha val="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zh-CN" altLang="en-US" sz="1350">
              <a:sym typeface="+mn-ea"/>
            </a:endParaRPr>
          </a:p>
        </p:txBody>
      </p:sp>
      <p:sp>
        <p:nvSpPr>
          <p:cNvPr id="2" name="标题占位符 1"/>
          <p:cNvSpPr>
            <a:spLocks noGrp="1"/>
          </p:cNvSpPr>
          <p:nvPr>
            <p:ph type="title"/>
            <p:custDataLst>
              <p:tags r:id="rId15"/>
            </p:custDataLst>
          </p:nvPr>
        </p:nvSpPr>
        <p:spPr>
          <a:xfrm>
            <a:off x="521970" y="270000"/>
            <a:ext cx="8100000" cy="540000"/>
          </a:xfrm>
          <a:prstGeom prst="rect">
            <a:avLst/>
          </a:prstGeom>
        </p:spPr>
        <p:txBody>
          <a:bodyPr vert="horz" wrap="square" lIns="0" tIns="0" rIns="0" bIns="0" rtlCol="0" anchor="b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6"/>
            </p:custDataLst>
          </p:nvPr>
        </p:nvSpPr>
        <p:spPr>
          <a:xfrm>
            <a:off x="521970" y="976312"/>
            <a:ext cx="8100000" cy="3655219"/>
          </a:xfrm>
          <a:prstGeom prst="rect">
            <a:avLst/>
          </a:prstGeom>
        </p:spPr>
        <p:txBody>
          <a:bodyPr vert="horz" wrap="square" lIns="0" tIns="0" rIns="0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7"/>
            </p:custDataLst>
          </p:nvPr>
        </p:nvSpPr>
        <p:spPr>
          <a:xfrm>
            <a:off x="521970" y="4767263"/>
            <a:ext cx="2057400" cy="273844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8"/>
            </p:custDataLst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9"/>
            </p:custDataLst>
          </p:nvPr>
        </p:nvSpPr>
        <p:spPr>
          <a:xfrm>
            <a:off x="6565487" y="4767263"/>
            <a:ext cx="2057400" cy="273844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7" name="KSO_TEMPLATE" hidden="1"/>
          <p:cNvSpPr/>
          <p:nvPr userDrawn="1">
            <p:custDataLst>
              <p:tags r:id="rId20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35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671" r:id="rId2"/>
    <p:sldLayoutId id="2147483672" r:id="rId3"/>
    <p:sldLayoutId id="2147483673" r:id="rId4"/>
    <p:sldLayoutId id="2147483674" r:id="rId5"/>
    <p:sldLayoutId id="2147483675" r:id="rId6"/>
    <p:sldLayoutId id="2147483676" r:id="rId7"/>
    <p:sldLayoutId id="2147483677" r:id="rId8"/>
    <p:sldLayoutId id="2147483678" r:id="rId9"/>
    <p:sldLayoutId id="2147483679" r:id="rId10"/>
    <p:sldLayoutId id="2147483680" r:id="rId11"/>
  </p:sldLayoutIdLst>
  <p:txStyles>
    <p:titleStyle>
      <a:lvl1pPr algn="l" defTabSz="685800" rtl="0" eaLnBrk="1" latinLnBrk="0" hangingPunct="1">
        <a:lnSpc>
          <a:spcPct val="100000"/>
        </a:lnSpc>
        <a:spcBef>
          <a:spcPct val="0"/>
        </a:spcBef>
        <a:buNone/>
        <a:defRPr sz="2400" b="1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130000"/>
        </a:lnSpc>
        <a:spcBef>
          <a:spcPts val="75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03860" indent="-154940" algn="l" defTabSz="6858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15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599440" indent="-121285" algn="l" defTabSz="6858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135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772795" indent="-111760" algn="l" defTabSz="6858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12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926465" indent="-95250" algn="l" defTabSz="6858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105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168.xml"/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tags" Target="../tags/tag167.xml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169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170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tags" Target="../tags/tag178.xml"/><Relationship Id="rId8" Type="http://schemas.openxmlformats.org/officeDocument/2006/relationships/tags" Target="../tags/tag177.xml"/><Relationship Id="rId7" Type="http://schemas.openxmlformats.org/officeDocument/2006/relationships/tags" Target="../tags/tag176.xml"/><Relationship Id="rId6" Type="http://schemas.openxmlformats.org/officeDocument/2006/relationships/tags" Target="../tags/tag175.xml"/><Relationship Id="rId5" Type="http://schemas.openxmlformats.org/officeDocument/2006/relationships/tags" Target="../tags/tag174.xml"/><Relationship Id="rId40" Type="http://schemas.openxmlformats.org/officeDocument/2006/relationships/slideLayout" Target="../slideLayouts/slideLayout2.xml"/><Relationship Id="rId4" Type="http://schemas.openxmlformats.org/officeDocument/2006/relationships/tags" Target="../tags/tag173.xml"/><Relationship Id="rId39" Type="http://schemas.openxmlformats.org/officeDocument/2006/relationships/tags" Target="../tags/tag208.xml"/><Relationship Id="rId38" Type="http://schemas.openxmlformats.org/officeDocument/2006/relationships/tags" Target="../tags/tag207.xml"/><Relationship Id="rId37" Type="http://schemas.openxmlformats.org/officeDocument/2006/relationships/tags" Target="../tags/tag206.xml"/><Relationship Id="rId36" Type="http://schemas.openxmlformats.org/officeDocument/2006/relationships/tags" Target="../tags/tag205.xml"/><Relationship Id="rId35" Type="http://schemas.openxmlformats.org/officeDocument/2006/relationships/tags" Target="../tags/tag204.xml"/><Relationship Id="rId34" Type="http://schemas.openxmlformats.org/officeDocument/2006/relationships/tags" Target="../tags/tag203.xml"/><Relationship Id="rId33" Type="http://schemas.openxmlformats.org/officeDocument/2006/relationships/tags" Target="../tags/tag202.xml"/><Relationship Id="rId32" Type="http://schemas.openxmlformats.org/officeDocument/2006/relationships/tags" Target="../tags/tag201.xml"/><Relationship Id="rId31" Type="http://schemas.openxmlformats.org/officeDocument/2006/relationships/tags" Target="../tags/tag200.xml"/><Relationship Id="rId30" Type="http://schemas.openxmlformats.org/officeDocument/2006/relationships/tags" Target="../tags/tag199.xml"/><Relationship Id="rId3" Type="http://schemas.openxmlformats.org/officeDocument/2006/relationships/tags" Target="../tags/tag172.xml"/><Relationship Id="rId29" Type="http://schemas.openxmlformats.org/officeDocument/2006/relationships/tags" Target="../tags/tag198.xml"/><Relationship Id="rId28" Type="http://schemas.openxmlformats.org/officeDocument/2006/relationships/tags" Target="../tags/tag197.xml"/><Relationship Id="rId27" Type="http://schemas.openxmlformats.org/officeDocument/2006/relationships/tags" Target="../tags/tag196.xml"/><Relationship Id="rId26" Type="http://schemas.openxmlformats.org/officeDocument/2006/relationships/tags" Target="../tags/tag195.xml"/><Relationship Id="rId25" Type="http://schemas.openxmlformats.org/officeDocument/2006/relationships/tags" Target="../tags/tag194.xml"/><Relationship Id="rId24" Type="http://schemas.openxmlformats.org/officeDocument/2006/relationships/tags" Target="../tags/tag193.xml"/><Relationship Id="rId23" Type="http://schemas.openxmlformats.org/officeDocument/2006/relationships/tags" Target="../tags/tag192.xml"/><Relationship Id="rId22" Type="http://schemas.openxmlformats.org/officeDocument/2006/relationships/tags" Target="../tags/tag191.xml"/><Relationship Id="rId21" Type="http://schemas.openxmlformats.org/officeDocument/2006/relationships/tags" Target="../tags/tag190.xml"/><Relationship Id="rId20" Type="http://schemas.openxmlformats.org/officeDocument/2006/relationships/tags" Target="../tags/tag189.xml"/><Relationship Id="rId2" Type="http://schemas.openxmlformats.org/officeDocument/2006/relationships/tags" Target="../tags/tag171.xml"/><Relationship Id="rId19" Type="http://schemas.openxmlformats.org/officeDocument/2006/relationships/tags" Target="../tags/tag188.xml"/><Relationship Id="rId18" Type="http://schemas.openxmlformats.org/officeDocument/2006/relationships/tags" Target="../tags/tag187.xml"/><Relationship Id="rId17" Type="http://schemas.openxmlformats.org/officeDocument/2006/relationships/tags" Target="../tags/tag186.xml"/><Relationship Id="rId16" Type="http://schemas.openxmlformats.org/officeDocument/2006/relationships/tags" Target="../tags/tag185.xml"/><Relationship Id="rId15" Type="http://schemas.openxmlformats.org/officeDocument/2006/relationships/tags" Target="../tags/tag184.xml"/><Relationship Id="rId14" Type="http://schemas.openxmlformats.org/officeDocument/2006/relationships/tags" Target="../tags/tag183.xml"/><Relationship Id="rId13" Type="http://schemas.openxmlformats.org/officeDocument/2006/relationships/tags" Target="../tags/tag182.xml"/><Relationship Id="rId12" Type="http://schemas.openxmlformats.org/officeDocument/2006/relationships/tags" Target="../tags/tag181.xml"/><Relationship Id="rId11" Type="http://schemas.openxmlformats.org/officeDocument/2006/relationships/tags" Target="../tags/tag180.xml"/><Relationship Id="rId10" Type="http://schemas.openxmlformats.org/officeDocument/2006/relationships/tags" Target="../tags/tag179.xml"/><Relationship Id="rId1" Type="http://schemas.openxmlformats.org/officeDocument/2006/relationships/image" Target="../media/image1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09.xml"/><Relationship Id="rId1" Type="http://schemas.openxmlformats.org/officeDocument/2006/relationships/image" Target="../media/image14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210.xml"/><Relationship Id="rId2" Type="http://schemas.openxmlformats.org/officeDocument/2006/relationships/image" Target="../media/image10.png"/><Relationship Id="rId1" Type="http://schemas.openxmlformats.org/officeDocument/2006/relationships/image" Target="../media/image1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11.xml"/><Relationship Id="rId1" Type="http://schemas.openxmlformats.org/officeDocument/2006/relationships/image" Target="../media/image1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8.xml.rels><?xml version="1.0" encoding="UTF-8" standalone="yes"?>
<Relationships xmlns="http://schemas.openxmlformats.org/package/2006/relationships"><Relationship Id="rId9" Type="http://schemas.openxmlformats.org/officeDocument/2006/relationships/tags" Target="../tags/tag219.xml"/><Relationship Id="rId8" Type="http://schemas.openxmlformats.org/officeDocument/2006/relationships/tags" Target="../tags/tag218.xml"/><Relationship Id="rId7" Type="http://schemas.openxmlformats.org/officeDocument/2006/relationships/tags" Target="../tags/tag217.xml"/><Relationship Id="rId6" Type="http://schemas.openxmlformats.org/officeDocument/2006/relationships/tags" Target="../tags/tag216.xml"/><Relationship Id="rId5" Type="http://schemas.openxmlformats.org/officeDocument/2006/relationships/tags" Target="../tags/tag215.xml"/><Relationship Id="rId4" Type="http://schemas.openxmlformats.org/officeDocument/2006/relationships/tags" Target="../tags/tag214.xml"/><Relationship Id="rId36" Type="http://schemas.openxmlformats.org/officeDocument/2006/relationships/slideLayout" Target="../slideLayouts/slideLayout2.xml"/><Relationship Id="rId35" Type="http://schemas.openxmlformats.org/officeDocument/2006/relationships/tags" Target="../tags/tag245.xml"/><Relationship Id="rId34" Type="http://schemas.openxmlformats.org/officeDocument/2006/relationships/tags" Target="../tags/tag244.xml"/><Relationship Id="rId33" Type="http://schemas.openxmlformats.org/officeDocument/2006/relationships/tags" Target="../tags/tag243.xml"/><Relationship Id="rId32" Type="http://schemas.openxmlformats.org/officeDocument/2006/relationships/tags" Target="../tags/tag242.xml"/><Relationship Id="rId31" Type="http://schemas.openxmlformats.org/officeDocument/2006/relationships/tags" Target="../tags/tag241.xml"/><Relationship Id="rId30" Type="http://schemas.openxmlformats.org/officeDocument/2006/relationships/tags" Target="../tags/tag240.xml"/><Relationship Id="rId3" Type="http://schemas.openxmlformats.org/officeDocument/2006/relationships/tags" Target="../tags/tag213.xml"/><Relationship Id="rId29" Type="http://schemas.openxmlformats.org/officeDocument/2006/relationships/tags" Target="../tags/tag239.xml"/><Relationship Id="rId28" Type="http://schemas.openxmlformats.org/officeDocument/2006/relationships/tags" Target="../tags/tag238.xml"/><Relationship Id="rId27" Type="http://schemas.openxmlformats.org/officeDocument/2006/relationships/tags" Target="../tags/tag237.xml"/><Relationship Id="rId26" Type="http://schemas.openxmlformats.org/officeDocument/2006/relationships/tags" Target="../tags/tag236.xml"/><Relationship Id="rId25" Type="http://schemas.openxmlformats.org/officeDocument/2006/relationships/tags" Target="../tags/tag235.xml"/><Relationship Id="rId24" Type="http://schemas.openxmlformats.org/officeDocument/2006/relationships/tags" Target="../tags/tag234.xml"/><Relationship Id="rId23" Type="http://schemas.openxmlformats.org/officeDocument/2006/relationships/tags" Target="../tags/tag233.xml"/><Relationship Id="rId22" Type="http://schemas.openxmlformats.org/officeDocument/2006/relationships/tags" Target="../tags/tag232.xml"/><Relationship Id="rId21" Type="http://schemas.openxmlformats.org/officeDocument/2006/relationships/tags" Target="../tags/tag231.xml"/><Relationship Id="rId20" Type="http://schemas.openxmlformats.org/officeDocument/2006/relationships/tags" Target="../tags/tag230.xml"/><Relationship Id="rId2" Type="http://schemas.openxmlformats.org/officeDocument/2006/relationships/tags" Target="../tags/tag212.xml"/><Relationship Id="rId19" Type="http://schemas.openxmlformats.org/officeDocument/2006/relationships/tags" Target="../tags/tag229.xml"/><Relationship Id="rId18" Type="http://schemas.openxmlformats.org/officeDocument/2006/relationships/tags" Target="../tags/tag228.xml"/><Relationship Id="rId17" Type="http://schemas.openxmlformats.org/officeDocument/2006/relationships/tags" Target="../tags/tag227.xml"/><Relationship Id="rId16" Type="http://schemas.openxmlformats.org/officeDocument/2006/relationships/tags" Target="../tags/tag226.xml"/><Relationship Id="rId15" Type="http://schemas.openxmlformats.org/officeDocument/2006/relationships/tags" Target="../tags/tag225.xml"/><Relationship Id="rId14" Type="http://schemas.openxmlformats.org/officeDocument/2006/relationships/tags" Target="../tags/tag224.xml"/><Relationship Id="rId13" Type="http://schemas.openxmlformats.org/officeDocument/2006/relationships/tags" Target="../tags/tag223.xml"/><Relationship Id="rId12" Type="http://schemas.openxmlformats.org/officeDocument/2006/relationships/tags" Target="../tags/tag222.xml"/><Relationship Id="rId11" Type="http://schemas.openxmlformats.org/officeDocument/2006/relationships/tags" Target="../tags/tag221.xml"/><Relationship Id="rId10" Type="http://schemas.openxmlformats.org/officeDocument/2006/relationships/tags" Target="../tags/tag220.xml"/><Relationship Id="rId1" Type="http://schemas.openxmlformats.org/officeDocument/2006/relationships/image" Target="../media/image1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24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0.xml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24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248.xml"/></Relationships>
</file>

<file path=ppt/slides/_rels/slide22.xml.rels><?xml version="1.0" encoding="UTF-8" standalone="yes"?>
<Relationships xmlns="http://schemas.openxmlformats.org/package/2006/relationships"><Relationship Id="rId9" Type="http://schemas.openxmlformats.org/officeDocument/2006/relationships/tags" Target="../tags/tag256.xml"/><Relationship Id="rId8" Type="http://schemas.openxmlformats.org/officeDocument/2006/relationships/tags" Target="../tags/tag255.xml"/><Relationship Id="rId7" Type="http://schemas.openxmlformats.org/officeDocument/2006/relationships/tags" Target="../tags/tag254.xml"/><Relationship Id="rId6" Type="http://schemas.openxmlformats.org/officeDocument/2006/relationships/tags" Target="../tags/tag253.xml"/><Relationship Id="rId5" Type="http://schemas.openxmlformats.org/officeDocument/2006/relationships/tags" Target="../tags/tag252.xml"/><Relationship Id="rId4" Type="http://schemas.openxmlformats.org/officeDocument/2006/relationships/tags" Target="../tags/tag251.xml"/><Relationship Id="rId34" Type="http://schemas.openxmlformats.org/officeDocument/2006/relationships/slideLayout" Target="../slideLayouts/slideLayout2.xml"/><Relationship Id="rId33" Type="http://schemas.openxmlformats.org/officeDocument/2006/relationships/tags" Target="../tags/tag280.xml"/><Relationship Id="rId32" Type="http://schemas.openxmlformats.org/officeDocument/2006/relationships/tags" Target="../tags/tag279.xml"/><Relationship Id="rId31" Type="http://schemas.openxmlformats.org/officeDocument/2006/relationships/tags" Target="../tags/tag278.xml"/><Relationship Id="rId30" Type="http://schemas.openxmlformats.org/officeDocument/2006/relationships/tags" Target="../tags/tag277.xml"/><Relationship Id="rId3" Type="http://schemas.openxmlformats.org/officeDocument/2006/relationships/tags" Target="../tags/tag250.xml"/><Relationship Id="rId29" Type="http://schemas.openxmlformats.org/officeDocument/2006/relationships/tags" Target="../tags/tag276.xml"/><Relationship Id="rId28" Type="http://schemas.openxmlformats.org/officeDocument/2006/relationships/tags" Target="../tags/tag275.xml"/><Relationship Id="rId27" Type="http://schemas.openxmlformats.org/officeDocument/2006/relationships/tags" Target="../tags/tag274.xml"/><Relationship Id="rId26" Type="http://schemas.openxmlformats.org/officeDocument/2006/relationships/tags" Target="../tags/tag273.xml"/><Relationship Id="rId25" Type="http://schemas.openxmlformats.org/officeDocument/2006/relationships/tags" Target="../tags/tag272.xml"/><Relationship Id="rId24" Type="http://schemas.openxmlformats.org/officeDocument/2006/relationships/tags" Target="../tags/tag271.xml"/><Relationship Id="rId23" Type="http://schemas.openxmlformats.org/officeDocument/2006/relationships/tags" Target="../tags/tag270.xml"/><Relationship Id="rId22" Type="http://schemas.openxmlformats.org/officeDocument/2006/relationships/tags" Target="../tags/tag269.xml"/><Relationship Id="rId21" Type="http://schemas.openxmlformats.org/officeDocument/2006/relationships/tags" Target="../tags/tag268.xml"/><Relationship Id="rId20" Type="http://schemas.openxmlformats.org/officeDocument/2006/relationships/tags" Target="../tags/tag267.xml"/><Relationship Id="rId2" Type="http://schemas.openxmlformats.org/officeDocument/2006/relationships/tags" Target="../tags/tag249.xml"/><Relationship Id="rId19" Type="http://schemas.openxmlformats.org/officeDocument/2006/relationships/tags" Target="../tags/tag266.xml"/><Relationship Id="rId18" Type="http://schemas.openxmlformats.org/officeDocument/2006/relationships/tags" Target="../tags/tag265.xml"/><Relationship Id="rId17" Type="http://schemas.openxmlformats.org/officeDocument/2006/relationships/tags" Target="../tags/tag264.xml"/><Relationship Id="rId16" Type="http://schemas.openxmlformats.org/officeDocument/2006/relationships/tags" Target="../tags/tag263.xml"/><Relationship Id="rId15" Type="http://schemas.openxmlformats.org/officeDocument/2006/relationships/tags" Target="../tags/tag262.xml"/><Relationship Id="rId14" Type="http://schemas.openxmlformats.org/officeDocument/2006/relationships/tags" Target="../tags/tag261.xml"/><Relationship Id="rId13" Type="http://schemas.openxmlformats.org/officeDocument/2006/relationships/tags" Target="../tags/tag260.xml"/><Relationship Id="rId12" Type="http://schemas.openxmlformats.org/officeDocument/2006/relationships/tags" Target="../tags/tag259.xml"/><Relationship Id="rId11" Type="http://schemas.openxmlformats.org/officeDocument/2006/relationships/tags" Target="../tags/tag258.xml"/><Relationship Id="rId10" Type="http://schemas.openxmlformats.org/officeDocument/2006/relationships/tags" Target="../tags/tag257.xml"/><Relationship Id="rId1" Type="http://schemas.openxmlformats.org/officeDocument/2006/relationships/image" Target="../media/image1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28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hemeOverride" Target="../theme/themeOverride1.xml"/><Relationship Id="rId1" Type="http://schemas.openxmlformats.org/officeDocument/2006/relationships/tags" Target="../tags/tag28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28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284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285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286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287.xml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tags" Target="../tags/tag109.xml"/><Relationship Id="rId8" Type="http://schemas.openxmlformats.org/officeDocument/2006/relationships/tags" Target="../tags/tag108.xml"/><Relationship Id="rId7" Type="http://schemas.openxmlformats.org/officeDocument/2006/relationships/tags" Target="../tags/tag107.xml"/><Relationship Id="rId6" Type="http://schemas.openxmlformats.org/officeDocument/2006/relationships/tags" Target="../tags/tag106.xml"/><Relationship Id="rId5" Type="http://schemas.openxmlformats.org/officeDocument/2006/relationships/tags" Target="../tags/tag105.xml"/><Relationship Id="rId4" Type="http://schemas.openxmlformats.org/officeDocument/2006/relationships/tags" Target="../tags/tag104.xml"/><Relationship Id="rId3" Type="http://schemas.openxmlformats.org/officeDocument/2006/relationships/tags" Target="../tags/tag103.xml"/><Relationship Id="rId2" Type="http://schemas.openxmlformats.org/officeDocument/2006/relationships/tags" Target="../tags/tag102.xml"/><Relationship Id="rId15" Type="http://schemas.openxmlformats.org/officeDocument/2006/relationships/notesSlide" Target="../notesSlides/notesSlide3.xml"/><Relationship Id="rId14" Type="http://schemas.openxmlformats.org/officeDocument/2006/relationships/slideLayout" Target="../slideLayouts/slideLayout1.xml"/><Relationship Id="rId13" Type="http://schemas.openxmlformats.org/officeDocument/2006/relationships/tags" Target="../tags/tag113.xml"/><Relationship Id="rId12" Type="http://schemas.openxmlformats.org/officeDocument/2006/relationships/tags" Target="../tags/tag112.xml"/><Relationship Id="rId11" Type="http://schemas.openxmlformats.org/officeDocument/2006/relationships/tags" Target="../tags/tag111.xml"/><Relationship Id="rId10" Type="http://schemas.openxmlformats.org/officeDocument/2006/relationships/tags" Target="../tags/tag110.xml"/><Relationship Id="rId1" Type="http://schemas.openxmlformats.org/officeDocument/2006/relationships/image" Target="../media/image1.jpe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288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289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290.xml"/></Relationships>
</file>

<file path=ppt/slides/_rels/slide3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8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292.xml"/><Relationship Id="rId2" Type="http://schemas.openxmlformats.org/officeDocument/2006/relationships/tags" Target="../tags/tag291.xml"/><Relationship Id="rId1" Type="http://schemas.openxmlformats.org/officeDocument/2006/relationships/image" Target="../media/image1.jpeg"/></Relationships>
</file>

<file path=ppt/slides/_rels/slide3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9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image" Target="../media/image1.jpeg"/></Relationships>
</file>

<file path=ppt/slides/_rels/slide3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0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293.xml"/><Relationship Id="rId1" Type="http://schemas.openxmlformats.org/officeDocument/2006/relationships/image" Target="../media/image1.jpeg"/></Relationships>
</file>

<file path=ppt/slides/_rels/slide3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image" Target="../media/image19.png"/><Relationship Id="rId7" Type="http://schemas.openxmlformats.org/officeDocument/2006/relationships/tags" Target="../tags/tag299.xml"/><Relationship Id="rId6" Type="http://schemas.openxmlformats.org/officeDocument/2006/relationships/tags" Target="../tags/tag298.xml"/><Relationship Id="rId5" Type="http://schemas.openxmlformats.org/officeDocument/2006/relationships/tags" Target="../tags/tag297.xml"/><Relationship Id="rId4" Type="http://schemas.openxmlformats.org/officeDocument/2006/relationships/tags" Target="../tags/tag296.xml"/><Relationship Id="rId3" Type="http://schemas.openxmlformats.org/officeDocument/2006/relationships/tags" Target="../tags/tag295.xml"/><Relationship Id="rId2" Type="http://schemas.openxmlformats.org/officeDocument/2006/relationships/tags" Target="../tags/tag294.xml"/><Relationship Id="rId10" Type="http://schemas.openxmlformats.org/officeDocument/2006/relationships/notesSlide" Target="../notesSlides/notesSlide11.xml"/><Relationship Id="rId1" Type="http://schemas.openxmlformats.org/officeDocument/2006/relationships/image" Target="../media/image1.jpeg"/></Relationships>
</file>

<file path=ppt/slides/_rels/slide37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2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302.xml"/><Relationship Id="rId3" Type="http://schemas.openxmlformats.org/officeDocument/2006/relationships/tags" Target="../tags/tag301.xml"/><Relationship Id="rId2" Type="http://schemas.openxmlformats.org/officeDocument/2006/relationships/tags" Target="../tags/tag300.xml"/><Relationship Id="rId1" Type="http://schemas.openxmlformats.org/officeDocument/2006/relationships/image" Target="../media/image1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03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04.xml"/><Relationship Id="rId1" Type="http://schemas.openxmlformats.org/officeDocument/2006/relationships/image" Target="../media/image20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05.xml"/><Relationship Id="rId1" Type="http://schemas.openxmlformats.org/officeDocument/2006/relationships/image" Target="../media/image21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06.xml"/><Relationship Id="rId1" Type="http://schemas.openxmlformats.org/officeDocument/2006/relationships/image" Target="../media/image22.png"/></Relationships>
</file>

<file path=ppt/slides/_rels/slide4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6.png"/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43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4.xml"/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27.png"/><Relationship Id="rId4" Type="http://schemas.openxmlformats.org/officeDocument/2006/relationships/tags" Target="../tags/tag309.xml"/><Relationship Id="rId3" Type="http://schemas.openxmlformats.org/officeDocument/2006/relationships/tags" Target="../tags/tag308.xml"/><Relationship Id="rId2" Type="http://schemas.openxmlformats.org/officeDocument/2006/relationships/tags" Target="../tags/tag307.xml"/><Relationship Id="rId1" Type="http://schemas.openxmlformats.org/officeDocument/2006/relationships/image" Target="../media/image1.jpeg"/></Relationships>
</file>

<file path=ppt/slides/_rels/slide44.xml.rels><?xml version="1.0" encoding="UTF-8" standalone="yes"?>
<Relationships xmlns="http://schemas.openxmlformats.org/package/2006/relationships"><Relationship Id="rId9" Type="http://schemas.openxmlformats.org/officeDocument/2006/relationships/tags" Target="../tags/tag317.xml"/><Relationship Id="rId8" Type="http://schemas.openxmlformats.org/officeDocument/2006/relationships/tags" Target="../tags/tag316.xml"/><Relationship Id="rId7" Type="http://schemas.openxmlformats.org/officeDocument/2006/relationships/tags" Target="../tags/tag315.xml"/><Relationship Id="rId6" Type="http://schemas.openxmlformats.org/officeDocument/2006/relationships/tags" Target="../tags/tag314.xml"/><Relationship Id="rId5" Type="http://schemas.openxmlformats.org/officeDocument/2006/relationships/tags" Target="../tags/tag313.xml"/><Relationship Id="rId4" Type="http://schemas.openxmlformats.org/officeDocument/2006/relationships/tags" Target="../tags/tag312.xml"/><Relationship Id="rId3" Type="http://schemas.openxmlformats.org/officeDocument/2006/relationships/tags" Target="../tags/tag311.xml"/><Relationship Id="rId2" Type="http://schemas.openxmlformats.org/officeDocument/2006/relationships/tags" Target="../tags/tag310.xml"/><Relationship Id="rId11" Type="http://schemas.openxmlformats.org/officeDocument/2006/relationships/notesSlide" Target="../notesSlides/notesSlide15.xml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4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tags" Target="../tags/tag324.xml"/><Relationship Id="rId7" Type="http://schemas.openxmlformats.org/officeDocument/2006/relationships/tags" Target="../tags/tag323.xml"/><Relationship Id="rId6" Type="http://schemas.openxmlformats.org/officeDocument/2006/relationships/tags" Target="../tags/tag322.xml"/><Relationship Id="rId5" Type="http://schemas.openxmlformats.org/officeDocument/2006/relationships/tags" Target="../tags/tag321.xml"/><Relationship Id="rId4" Type="http://schemas.openxmlformats.org/officeDocument/2006/relationships/tags" Target="../tags/tag320.xml"/><Relationship Id="rId3" Type="http://schemas.openxmlformats.org/officeDocument/2006/relationships/tags" Target="../tags/tag319.xml"/><Relationship Id="rId2" Type="http://schemas.openxmlformats.org/officeDocument/2006/relationships/tags" Target="../tags/tag318.xml"/><Relationship Id="rId10" Type="http://schemas.openxmlformats.org/officeDocument/2006/relationships/notesSlide" Target="../notesSlides/notesSlide16.xml"/><Relationship Id="rId1" Type="http://schemas.openxmlformats.org/officeDocument/2006/relationships/image" Target="../media/image1.jpeg"/></Relationships>
</file>

<file path=ppt/slides/_rels/slide4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7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326.xml"/><Relationship Id="rId2" Type="http://schemas.openxmlformats.org/officeDocument/2006/relationships/tags" Target="../tags/tag325.xml"/><Relationship Id="rId1" Type="http://schemas.openxmlformats.org/officeDocument/2006/relationships/image" Target="../media/image1.jpe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32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328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329.xml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114.xml"/><Relationship Id="rId1" Type="http://schemas.openxmlformats.org/officeDocument/2006/relationships/image" Target="../media/image1.jpe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330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33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33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333.xml"/></Relationships>
</file>

<file path=ppt/slides/_rels/slide54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8.xml"/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28.png"/><Relationship Id="rId4" Type="http://schemas.openxmlformats.org/officeDocument/2006/relationships/tags" Target="../tags/tag336.xml"/><Relationship Id="rId3" Type="http://schemas.openxmlformats.org/officeDocument/2006/relationships/tags" Target="../tags/tag335.xml"/><Relationship Id="rId2" Type="http://schemas.openxmlformats.org/officeDocument/2006/relationships/tags" Target="../tags/tag334.xml"/><Relationship Id="rId1" Type="http://schemas.openxmlformats.org/officeDocument/2006/relationships/image" Target="../media/image1.jpeg"/></Relationships>
</file>

<file path=ppt/slides/_rels/slide5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9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338.xml"/><Relationship Id="rId2" Type="http://schemas.openxmlformats.org/officeDocument/2006/relationships/tags" Target="../tags/tag337.xml"/><Relationship Id="rId1" Type="http://schemas.openxmlformats.org/officeDocument/2006/relationships/image" Target="../media/image1.jpeg"/></Relationships>
</file>

<file path=ppt/slides/_rels/slide5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0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340.xml"/><Relationship Id="rId2" Type="http://schemas.openxmlformats.org/officeDocument/2006/relationships/tags" Target="../tags/tag339.xml"/><Relationship Id="rId1" Type="http://schemas.openxmlformats.org/officeDocument/2006/relationships/image" Target="../media/image1.jpeg"/></Relationships>
</file>

<file path=ppt/slides/_rels/slide57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1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343.xml"/><Relationship Id="rId3" Type="http://schemas.openxmlformats.org/officeDocument/2006/relationships/tags" Target="../tags/tag342.xml"/><Relationship Id="rId2" Type="http://schemas.openxmlformats.org/officeDocument/2006/relationships/tags" Target="../tags/tag341.xml"/><Relationship Id="rId1" Type="http://schemas.openxmlformats.org/officeDocument/2006/relationships/image" Target="../media/image1.jpeg"/></Relationships>
</file>

<file path=ppt/slides/_rels/slide5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2.xml"/><Relationship Id="rId3" Type="http://schemas.openxmlformats.org/officeDocument/2006/relationships/slideLayout" Target="../slideLayouts/slideLayout19.xml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tags" Target="../tags/tag122.xml"/><Relationship Id="rId8" Type="http://schemas.openxmlformats.org/officeDocument/2006/relationships/tags" Target="../tags/tag121.xml"/><Relationship Id="rId7" Type="http://schemas.openxmlformats.org/officeDocument/2006/relationships/tags" Target="../tags/tag120.xml"/><Relationship Id="rId6" Type="http://schemas.openxmlformats.org/officeDocument/2006/relationships/tags" Target="../tags/tag119.xml"/><Relationship Id="rId5" Type="http://schemas.openxmlformats.org/officeDocument/2006/relationships/tags" Target="../tags/tag118.xml"/><Relationship Id="rId4" Type="http://schemas.openxmlformats.org/officeDocument/2006/relationships/tags" Target="../tags/tag117.xml"/><Relationship Id="rId3" Type="http://schemas.openxmlformats.org/officeDocument/2006/relationships/tags" Target="../tags/tag116.xml"/><Relationship Id="rId2" Type="http://schemas.openxmlformats.org/officeDocument/2006/relationships/tags" Target="../tags/tag115.xml"/><Relationship Id="rId11" Type="http://schemas.openxmlformats.org/officeDocument/2006/relationships/notesSlide" Target="../notesSlides/notesSlide6.xml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image" Target="../media/image6.png"/><Relationship Id="rId8" Type="http://schemas.openxmlformats.org/officeDocument/2006/relationships/tags" Target="../tags/tag127.xml"/><Relationship Id="rId7" Type="http://schemas.openxmlformats.org/officeDocument/2006/relationships/image" Target="../media/image5.png"/><Relationship Id="rId6" Type="http://schemas.openxmlformats.org/officeDocument/2006/relationships/tags" Target="../tags/tag126.xml"/><Relationship Id="rId5" Type="http://schemas.openxmlformats.org/officeDocument/2006/relationships/tags" Target="../tags/tag125.xml"/><Relationship Id="rId4" Type="http://schemas.openxmlformats.org/officeDocument/2006/relationships/image" Target="../media/image4.png"/><Relationship Id="rId3" Type="http://schemas.openxmlformats.org/officeDocument/2006/relationships/tags" Target="../tags/tag124.xml"/><Relationship Id="rId2" Type="http://schemas.openxmlformats.org/officeDocument/2006/relationships/tags" Target="../tags/tag123.xml"/><Relationship Id="rId12" Type="http://schemas.openxmlformats.org/officeDocument/2006/relationships/notesSlide" Target="../notesSlides/notesSlide7.xml"/><Relationship Id="rId11" Type="http://schemas.openxmlformats.org/officeDocument/2006/relationships/slideLayout" Target="../slideLayouts/slideLayout1.xml"/><Relationship Id="rId10" Type="http://schemas.openxmlformats.org/officeDocument/2006/relationships/tags" Target="../tags/tag128.xml"/><Relationship Id="rId1" Type="http://schemas.openxmlformats.org/officeDocument/2006/relationships/image" Target="../media/image1.jpeg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tags" Target="../tags/tag136.xml"/><Relationship Id="rId8" Type="http://schemas.openxmlformats.org/officeDocument/2006/relationships/tags" Target="../tags/tag135.xml"/><Relationship Id="rId7" Type="http://schemas.openxmlformats.org/officeDocument/2006/relationships/tags" Target="../tags/tag134.xml"/><Relationship Id="rId6" Type="http://schemas.openxmlformats.org/officeDocument/2006/relationships/tags" Target="../tags/tag133.xml"/><Relationship Id="rId5" Type="http://schemas.openxmlformats.org/officeDocument/2006/relationships/tags" Target="../tags/tag132.xml"/><Relationship Id="rId4" Type="http://schemas.openxmlformats.org/officeDocument/2006/relationships/tags" Target="../tags/tag131.xml"/><Relationship Id="rId39" Type="http://schemas.openxmlformats.org/officeDocument/2006/relationships/slideLayout" Target="../slideLayouts/slideLayout2.xml"/><Relationship Id="rId38" Type="http://schemas.openxmlformats.org/officeDocument/2006/relationships/tags" Target="../tags/tag165.xml"/><Relationship Id="rId37" Type="http://schemas.openxmlformats.org/officeDocument/2006/relationships/tags" Target="../tags/tag164.xml"/><Relationship Id="rId36" Type="http://schemas.openxmlformats.org/officeDocument/2006/relationships/tags" Target="../tags/tag163.xml"/><Relationship Id="rId35" Type="http://schemas.openxmlformats.org/officeDocument/2006/relationships/tags" Target="../tags/tag162.xml"/><Relationship Id="rId34" Type="http://schemas.openxmlformats.org/officeDocument/2006/relationships/tags" Target="../tags/tag161.xml"/><Relationship Id="rId33" Type="http://schemas.openxmlformats.org/officeDocument/2006/relationships/tags" Target="../tags/tag160.xml"/><Relationship Id="rId32" Type="http://schemas.openxmlformats.org/officeDocument/2006/relationships/tags" Target="../tags/tag159.xml"/><Relationship Id="rId31" Type="http://schemas.openxmlformats.org/officeDocument/2006/relationships/tags" Target="../tags/tag158.xml"/><Relationship Id="rId30" Type="http://schemas.openxmlformats.org/officeDocument/2006/relationships/tags" Target="../tags/tag157.xml"/><Relationship Id="rId3" Type="http://schemas.openxmlformats.org/officeDocument/2006/relationships/tags" Target="../tags/tag130.xml"/><Relationship Id="rId29" Type="http://schemas.openxmlformats.org/officeDocument/2006/relationships/tags" Target="../tags/tag156.xml"/><Relationship Id="rId28" Type="http://schemas.openxmlformats.org/officeDocument/2006/relationships/tags" Target="../tags/tag155.xml"/><Relationship Id="rId27" Type="http://schemas.openxmlformats.org/officeDocument/2006/relationships/tags" Target="../tags/tag154.xml"/><Relationship Id="rId26" Type="http://schemas.openxmlformats.org/officeDocument/2006/relationships/tags" Target="../tags/tag153.xml"/><Relationship Id="rId25" Type="http://schemas.openxmlformats.org/officeDocument/2006/relationships/tags" Target="../tags/tag152.xml"/><Relationship Id="rId24" Type="http://schemas.openxmlformats.org/officeDocument/2006/relationships/tags" Target="../tags/tag151.xml"/><Relationship Id="rId23" Type="http://schemas.openxmlformats.org/officeDocument/2006/relationships/tags" Target="../tags/tag150.xml"/><Relationship Id="rId22" Type="http://schemas.openxmlformats.org/officeDocument/2006/relationships/tags" Target="../tags/tag149.xml"/><Relationship Id="rId21" Type="http://schemas.openxmlformats.org/officeDocument/2006/relationships/tags" Target="../tags/tag148.xml"/><Relationship Id="rId20" Type="http://schemas.openxmlformats.org/officeDocument/2006/relationships/tags" Target="../tags/tag147.xml"/><Relationship Id="rId2" Type="http://schemas.openxmlformats.org/officeDocument/2006/relationships/tags" Target="../tags/tag129.xml"/><Relationship Id="rId19" Type="http://schemas.openxmlformats.org/officeDocument/2006/relationships/tags" Target="../tags/tag146.xml"/><Relationship Id="rId18" Type="http://schemas.openxmlformats.org/officeDocument/2006/relationships/tags" Target="../tags/tag145.xml"/><Relationship Id="rId17" Type="http://schemas.openxmlformats.org/officeDocument/2006/relationships/tags" Target="../tags/tag144.xml"/><Relationship Id="rId16" Type="http://schemas.openxmlformats.org/officeDocument/2006/relationships/tags" Target="../tags/tag143.xml"/><Relationship Id="rId15" Type="http://schemas.openxmlformats.org/officeDocument/2006/relationships/tags" Target="../tags/tag142.xml"/><Relationship Id="rId14" Type="http://schemas.openxmlformats.org/officeDocument/2006/relationships/tags" Target="../tags/tag141.xml"/><Relationship Id="rId13" Type="http://schemas.openxmlformats.org/officeDocument/2006/relationships/tags" Target="../tags/tag140.xml"/><Relationship Id="rId12" Type="http://schemas.openxmlformats.org/officeDocument/2006/relationships/tags" Target="../tags/tag139.xml"/><Relationship Id="rId11" Type="http://schemas.openxmlformats.org/officeDocument/2006/relationships/tags" Target="../tags/tag138.xml"/><Relationship Id="rId10" Type="http://schemas.openxmlformats.org/officeDocument/2006/relationships/tags" Target="../tags/tag137.xml"/><Relationship Id="rId1" Type="http://schemas.openxmlformats.org/officeDocument/2006/relationships/image" Target="../media/image1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6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4" descr="cloud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74345" y="138430"/>
            <a:ext cx="8195310" cy="4744085"/>
          </a:xfrm>
          <a:prstGeom prst="rect">
            <a:avLst/>
          </a:prstGeom>
        </p:spPr>
      </p:pic>
      <p:sp>
        <p:nvSpPr>
          <p:cNvPr id="16" name="文本框 15"/>
          <p:cNvSpPr txBox="1"/>
          <p:nvPr/>
        </p:nvSpPr>
        <p:spPr>
          <a:xfrm>
            <a:off x="1676400" y="1068705"/>
            <a:ext cx="5791200" cy="722630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l"/>
            <a:r>
              <a:rPr lang="zh-CN" altLang="en-US" sz="4400" b="1" dirty="0">
                <a:solidFill>
                  <a:schemeClr val="bg1"/>
                </a:solidFill>
              </a:rPr>
              <a:t>《学前教育基础知识》</a:t>
            </a:r>
            <a:endParaRPr lang="zh-CN" altLang="en-US" sz="4400" b="1" dirty="0">
              <a:solidFill>
                <a:schemeClr val="bg1"/>
              </a:solidFill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682115" y="1976755"/>
            <a:ext cx="5483860" cy="139128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800" b="1" dirty="0">
                <a:solidFill>
                  <a:schemeClr val="bg1"/>
                </a:solidFill>
              </a:rPr>
              <a:t>主题</a:t>
            </a:r>
            <a:r>
              <a:rPr lang="en-US" altLang="zh-CN" sz="2800" b="1" dirty="0">
                <a:solidFill>
                  <a:schemeClr val="bg1"/>
                </a:solidFill>
              </a:rPr>
              <a:t>6</a:t>
            </a:r>
            <a:r>
              <a:rPr lang="en-US" altLang="zh-CN" sz="2800" b="1" dirty="0">
                <a:solidFill>
                  <a:schemeClr val="bg1"/>
                </a:solidFill>
              </a:rPr>
              <a:t> </a:t>
            </a:r>
            <a:endParaRPr lang="en-US" altLang="zh-CN" sz="2800" b="1" dirty="0">
              <a:solidFill>
                <a:schemeClr val="bg1"/>
              </a:solidFill>
            </a:endParaRPr>
          </a:p>
          <a:p>
            <a:pPr algn="ctr">
              <a:lnSpc>
                <a:spcPct val="150000"/>
              </a:lnSpc>
            </a:pPr>
            <a:r>
              <a:rPr lang="zh-CN" altLang="en-US" sz="2800" b="1" dirty="0">
                <a:solidFill>
                  <a:schemeClr val="bg1"/>
                </a:solidFill>
              </a:rPr>
              <a:t>幼儿园教学活动</a:t>
            </a:r>
            <a:endParaRPr lang="zh-CN" altLang="en-US" sz="2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9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6081" name="标题 125953"/>
          <p:cNvSpPr>
            <a:spLocks noGrp="1" noRot="1"/>
          </p:cNvSpPr>
          <p:nvPr>
            <p:ph type="ctrTitle"/>
          </p:nvPr>
        </p:nvSpPr>
        <p:spPr>
          <a:xfrm>
            <a:off x="1795145" y="60960"/>
            <a:ext cx="4017010" cy="571500"/>
          </a:xfrm>
        </p:spPr>
        <p:txBody>
          <a:bodyPr wrap="square" lIns="57504" tIns="28752" rIns="57504" bIns="28752" anchor="ctr" anchorCtr="0">
            <a:normAutofit/>
          </a:bodyPr>
          <a:p>
            <a:pPr algn="l" defTabSz="767080" eaLnBrk="1" hangingPunct="1">
              <a:buClrTx/>
              <a:buSzTx/>
              <a:buFontTx/>
            </a:pPr>
            <a:r>
              <a:rPr lang="zh-CN" altLang="en-US" sz="2400" b="1" kern="1200" dirty="0">
                <a:latin typeface="+mj-lt"/>
                <a:ea typeface="+mj-ea"/>
                <a:cs typeface="+mj-cs"/>
              </a:rPr>
              <a:t>（</a:t>
            </a:r>
            <a:r>
              <a:rPr lang="zh-CN" altLang="en-US" sz="2400" b="1" kern="1200" dirty="0"/>
              <a:t>二</a:t>
            </a:r>
            <a:r>
              <a:rPr lang="zh-CN" altLang="en-US" sz="2400" b="1" kern="1200" dirty="0">
                <a:latin typeface="+mj-lt"/>
                <a:ea typeface="+mj-ea"/>
                <a:cs typeface="+mj-cs"/>
              </a:rPr>
              <a:t>）生活性与启蒙性</a:t>
            </a:r>
            <a:endParaRPr lang="en-US" altLang="zh-CN" sz="3110" b="1" kern="1200" dirty="0">
              <a:latin typeface="+mj-lt"/>
              <a:ea typeface="+mj-ea"/>
              <a:cs typeface="+mj-cs"/>
            </a:endParaRPr>
          </a:p>
        </p:txBody>
      </p:sp>
      <p:sp>
        <p:nvSpPr>
          <p:cNvPr id="10242" name="副标题 125954"/>
          <p:cNvSpPr>
            <a:spLocks noGrp="1" noRot="1"/>
          </p:cNvSpPr>
          <p:nvPr>
            <p:ph type="subTitle" idx="1"/>
            <p:custDataLst>
              <p:tags r:id="rId1"/>
            </p:custDataLst>
          </p:nvPr>
        </p:nvSpPr>
        <p:spPr>
          <a:xfrm>
            <a:off x="4455319" y="632222"/>
            <a:ext cx="4149329" cy="4487466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5"/>
                </a:solidFill>
              </a14:hiddenFill>
            </a:ext>
          </a:extLst>
        </p:spPr>
        <p:txBody>
          <a:bodyPr wrap="square" lIns="57504" tIns="28752" rIns="57504" bIns="28752" anchor="t"/>
          <a:p>
            <a:pPr marL="0" marR="0" indent="0" algn="l" defTabSz="767080" rtl="0" eaLnBrk="1" fontAlgn="base" latinLnBrk="0" hangingPunct="1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None/>
            </a:pPr>
            <a:r>
              <a:rPr kumimoji="0" lang="en-US" altLang="zh-CN" sz="2025" b="0" i="0" u="none" strike="noStrike" kern="1200" cap="none" spc="0" normalizeH="0" baseline="0" noProof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   </a:t>
            </a:r>
            <a:r>
              <a:rPr kumimoji="0" lang="zh-CN" altLang="en-US" b="0" i="0" u="none" strike="noStrike" kern="1200" cap="none" spc="0" normalizeH="0" baseline="0" noProof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生活性：</a:t>
            </a:r>
            <a:endParaRPr kumimoji="0" lang="zh-CN" altLang="en-US" b="0" i="0" u="none" strike="noStrike" kern="1200" cap="none" spc="0" normalizeH="0" baseline="0" noProof="1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0" marR="0" indent="0" algn="l" defTabSz="767080" rtl="0" eaLnBrk="1" fontAlgn="base" latinLnBrk="0" hangingPunct="1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None/>
            </a:pPr>
            <a:r>
              <a:rPr kumimoji="0" lang="zh-CN" altLang="en-US" b="0" i="0" u="none" strike="noStrike" kern="1200" cap="none" spc="0" normalizeH="0" baseline="0" noProof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kumimoji="0" lang="en-US" altLang="zh-CN" b="0" i="0" u="none" strike="noStrike" kern="1200" cap="none" spc="0" normalizeH="0" baseline="0" noProof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    </a:t>
            </a:r>
            <a:r>
              <a:rPr kumimoji="0" lang="zh-CN" altLang="en-US" b="0" i="0" u="none" strike="noStrike" kern="1200" cap="none" spc="0" normalizeH="0" baseline="0" noProof="1" dirty="0">
                <a:solidFill>
                  <a:schemeClr val="tx1"/>
                </a:solidFill>
                <a:latin typeface="+mn-lt"/>
                <a:ea typeface="+mn-ea"/>
                <a:cs typeface="+mn-cs"/>
                <a:sym typeface="+mn-ea"/>
              </a:rPr>
              <a:t>目的</a:t>
            </a:r>
            <a:r>
              <a:rPr kumimoji="0" lang="zh-CN" b="0" i="0" u="none" strike="noStrike" kern="1200" cap="none" spc="0" normalizeH="0" baseline="0" noProof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：</a:t>
            </a:r>
            <a:r>
              <a:rPr kumimoji="0" lang="zh-CN" altLang="en-US" b="0" i="0" u="none" strike="noStrike" kern="1200" cap="none" spc="0" normalizeH="0" baseline="0" noProof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获得</a:t>
            </a:r>
            <a:r>
              <a:rPr kumimoji="0" lang="zh-CN" altLang="en-US" b="0" i="0" u="none" strike="noStrike" kern="1200" cap="none" spc="0" normalizeH="0" baseline="0" noProof="1" dirty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生活</a:t>
            </a:r>
            <a:r>
              <a:rPr kumimoji="0" lang="zh-CN" altLang="en-US" sz="2025" b="1" i="0" u="none" strike="noStrike" kern="1200" cap="none" spc="0" normalizeH="0" baseline="0" noProof="1" dirty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感性</a:t>
            </a:r>
            <a:r>
              <a:rPr kumimoji="0" lang="zh-CN" altLang="en-US" b="0" i="0" u="none" strike="noStrike" kern="1200" cap="none" spc="0" normalizeH="0" baseline="0" noProof="1" dirty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经验</a:t>
            </a:r>
            <a:r>
              <a:rPr kumimoji="0" lang="zh-CN" altLang="en-US" b="0" i="0" u="none" strike="noStrike" kern="1200" cap="none" spc="0" normalizeH="0" baseline="0" noProof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，教学的</a:t>
            </a:r>
            <a:r>
              <a:rPr kumimoji="0" lang="zh-CN" altLang="en-US" sz="2025" b="1" i="0" u="none" strike="noStrike" kern="1200" cap="none" spc="0" normalizeH="0" baseline="0" noProof="1" dirty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内容和途径</a:t>
            </a:r>
            <a:r>
              <a:rPr kumimoji="0" lang="zh-CN" altLang="en-US" b="0" i="0" u="none" strike="noStrike" kern="1200" cap="none" spc="0" normalizeH="0" baseline="0" noProof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贴近幼儿实际</a:t>
            </a:r>
            <a:r>
              <a:rPr kumimoji="0" lang="zh-CN" altLang="en-US" sz="2025" b="1" i="0" u="none" strike="noStrike" kern="1200" cap="none" spc="0" normalizeH="0" baseline="0" noProof="1" dirty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生活</a:t>
            </a:r>
            <a:r>
              <a:rPr kumimoji="0" lang="zh-CN" altLang="en-US" b="0" i="0" u="none" strike="noStrike" kern="1200" cap="none" spc="0" normalizeH="0" baseline="0" noProof="1" dirty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。</a:t>
            </a:r>
            <a:endParaRPr kumimoji="0" lang="zh-CN" altLang="en-US" b="0" i="0" u="none" strike="noStrike" kern="1200" cap="none" spc="0" normalizeH="0" baseline="0" noProof="1" dirty="0">
              <a:solidFill>
                <a:schemeClr val="tx2"/>
              </a:solidFill>
              <a:latin typeface="+mn-lt"/>
              <a:ea typeface="+mn-ea"/>
              <a:cs typeface="+mn-cs"/>
            </a:endParaRPr>
          </a:p>
          <a:p>
            <a:pPr marL="0" marR="0" indent="0" algn="l" defTabSz="767080" rtl="0" eaLnBrk="1" fontAlgn="base" latinLnBrk="0" hangingPunct="1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None/>
            </a:pPr>
            <a:r>
              <a:rPr kumimoji="0" lang="zh-CN" altLang="en-US" b="0" i="0" u="none" strike="noStrike" kern="1200" cap="none" spc="0" normalizeH="0" baseline="0" noProof="1" dirty="0">
                <a:solidFill>
                  <a:schemeClr val="tx1"/>
                </a:solidFill>
                <a:latin typeface="+mn-lt"/>
                <a:ea typeface="+mn-ea"/>
                <a:cs typeface="+mn-cs"/>
                <a:sym typeface="+mn-ea"/>
              </a:rPr>
              <a:t>（适应和认识生活）</a:t>
            </a:r>
            <a:endParaRPr kumimoji="0" lang="zh-CN" altLang="en-US" b="0" i="0" u="none" strike="noStrike" kern="1200" cap="none" spc="0" normalizeH="0" baseline="0" noProof="1" dirty="0">
              <a:solidFill>
                <a:schemeClr val="tx2"/>
              </a:solidFill>
              <a:latin typeface="+mn-lt"/>
              <a:ea typeface="+mn-ea"/>
              <a:cs typeface="+mn-cs"/>
            </a:endParaRPr>
          </a:p>
          <a:p>
            <a:pPr marL="0" marR="0" indent="0" algn="l" defTabSz="767080" rtl="0" eaLnBrk="1" fontAlgn="base" latinLnBrk="0" hangingPunct="1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None/>
            </a:pPr>
            <a:r>
              <a:rPr kumimoji="0" lang="zh-CN" altLang="en-US" b="0" i="0" u="none" strike="noStrike" kern="1200" cap="none" spc="0" normalizeH="0" baseline="0" noProof="1" dirty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 </a:t>
            </a:r>
            <a:r>
              <a:rPr kumimoji="0" lang="en-US" altLang="zh-CN" b="0" i="0" u="none" strike="noStrike" kern="1200" cap="none" spc="0" normalizeH="0" baseline="0" noProof="1" dirty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    </a:t>
            </a:r>
            <a:endParaRPr kumimoji="0" lang="en-US" altLang="zh-CN" b="0" i="0" u="none" strike="noStrike" kern="1200" cap="none" spc="0" normalizeH="0" baseline="0" noProof="1" dirty="0">
              <a:solidFill>
                <a:schemeClr val="tx2"/>
              </a:solidFill>
              <a:latin typeface="+mn-lt"/>
              <a:ea typeface="+mn-ea"/>
              <a:cs typeface="+mn-cs"/>
            </a:endParaRPr>
          </a:p>
          <a:p>
            <a:pPr marL="0" marR="0" indent="0" algn="l" defTabSz="767080" rtl="0" eaLnBrk="1" fontAlgn="base" latinLnBrk="0" hangingPunct="1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None/>
            </a:pPr>
            <a:r>
              <a:rPr kumimoji="0" lang="en-US" altLang="zh-CN" b="0" i="0" u="none" strike="noStrike" kern="1200" cap="none" spc="0" normalizeH="0" baseline="0" noProof="1" dirty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    </a:t>
            </a:r>
            <a:r>
              <a:rPr kumimoji="0" lang="zh-CN" altLang="en-US" b="0" i="0" u="none" strike="noStrike" kern="1200" cap="none" spc="0" normalizeH="0" baseline="0" noProof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启蒙性：</a:t>
            </a:r>
            <a:endParaRPr kumimoji="0" lang="zh-CN" altLang="en-US" b="0" i="0" u="none" strike="noStrike" kern="1200" cap="none" spc="0" normalizeH="0" baseline="0" noProof="1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0" marR="0" indent="0" algn="l" defTabSz="767080" rtl="0" eaLnBrk="1" fontAlgn="base" latinLnBrk="0" hangingPunct="1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None/>
            </a:pPr>
            <a:r>
              <a:rPr kumimoji="0" lang="zh-CN" altLang="en-US" b="0" i="0" u="none" strike="noStrike" kern="1200" cap="none" spc="0" normalizeH="0" baseline="0" noProof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kumimoji="0" lang="en-US" altLang="zh-CN" b="0" i="0" u="none" strike="noStrike" kern="1200" cap="none" spc="0" normalizeH="0" baseline="0" noProof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   </a:t>
            </a:r>
            <a:r>
              <a:rPr kumimoji="0" lang="zh-CN" altLang="en-US" b="0" i="0" u="none" strike="noStrike" kern="1200" cap="none" spc="0" normalizeH="0" baseline="0" noProof="1" dirty="0">
                <a:solidFill>
                  <a:schemeClr val="tx2"/>
                </a:solidFill>
                <a:latin typeface="+mn-lt"/>
                <a:ea typeface="+mn-ea"/>
                <a:cs typeface="+mn-cs"/>
                <a:sym typeface="+mn-ea"/>
              </a:rPr>
              <a:t>引导</a:t>
            </a:r>
            <a:r>
              <a:rPr kumimoji="0" lang="zh-CN" altLang="en-US" b="0" i="0" u="none" strike="noStrike" kern="1200" cap="none" spc="0" normalizeH="0" baseline="0" noProof="1" dirty="0">
                <a:solidFill>
                  <a:schemeClr val="tx1"/>
                </a:solidFill>
                <a:latin typeface="+mn-lt"/>
                <a:ea typeface="+mn-ea"/>
                <a:cs typeface="+mn-cs"/>
                <a:sym typeface="+mn-ea"/>
              </a:rPr>
              <a:t>幼儿认识</a:t>
            </a:r>
            <a:r>
              <a:rPr kumimoji="0" lang="zh-CN" altLang="en-US" sz="2025" b="1" i="0" u="none" strike="noStrike" kern="1200" cap="none" spc="0" normalizeH="0" baseline="0" noProof="1" dirty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简单</a:t>
            </a:r>
            <a:r>
              <a:rPr kumimoji="0" lang="zh-CN" altLang="en-US" b="0" i="0" u="none" strike="noStrike" kern="1200" cap="none" spc="0" normalizeH="0" baseline="0" noProof="1" dirty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事物和现象，</a:t>
            </a:r>
            <a:r>
              <a:rPr kumimoji="0" lang="zh-CN" altLang="en-US" b="0" i="0" u="none" strike="noStrike" kern="1200" cap="none" spc="0" normalizeH="0" baseline="0" noProof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获得</a:t>
            </a:r>
            <a:r>
              <a:rPr kumimoji="0" lang="zh-CN" altLang="en-US" sz="2025" b="1" i="0" u="none" strike="noStrike" kern="1200" cap="none" spc="0" normalizeH="0" baseline="0" noProof="1" dirty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粗浅</a:t>
            </a:r>
            <a:r>
              <a:rPr kumimoji="0" lang="zh-CN" altLang="en-US" b="0" i="0" u="none" strike="noStrike" kern="1200" cap="none" spc="0" normalizeH="0" baseline="0" noProof="1" dirty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知识。</a:t>
            </a:r>
            <a:endParaRPr kumimoji="0" lang="zh-CN" altLang="en-US" b="0" i="0" u="none" strike="noStrike" kern="1200" cap="none" spc="0" normalizeH="0" baseline="0" noProof="1" dirty="0">
              <a:solidFill>
                <a:schemeClr val="tx2"/>
              </a:solidFill>
              <a:latin typeface="+mn-lt"/>
              <a:ea typeface="+mn-ea"/>
              <a:cs typeface="+mn-cs"/>
            </a:endParaRPr>
          </a:p>
          <a:p>
            <a:pPr marL="0" marR="0" indent="0" algn="l" defTabSz="767080" rtl="0" eaLnBrk="1" fontAlgn="base" latinLnBrk="0" hangingPunct="1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None/>
            </a:pPr>
            <a:r>
              <a:rPr kumimoji="0" lang="zh-CN" altLang="en-US" b="0" i="0" u="none" strike="noStrike" kern="1200" cap="none" spc="0" normalizeH="0" baseline="0" noProof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（</a:t>
            </a:r>
            <a:r>
              <a:rPr kumimoji="0" lang="zh-CN" altLang="en-US" b="0" i="0" u="none" strike="noStrike" kern="1200" cap="none" spc="0" normalizeH="0" baseline="0" noProof="1" dirty="0">
                <a:solidFill>
                  <a:schemeClr val="tx1"/>
                </a:solidFill>
                <a:latin typeface="+mn-lt"/>
                <a:ea typeface="+mn-ea"/>
                <a:cs typeface="+mn-cs"/>
                <a:sym typeface="+mn-ea"/>
              </a:rPr>
              <a:t>拓展</a:t>
            </a:r>
            <a:r>
              <a:rPr kumimoji="0" lang="zh-CN" altLang="en-US" b="0" i="0" u="none" strike="noStrike" kern="1200" cap="none" spc="0" normalizeH="0" baseline="0" noProof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幼儿经验和视野</a:t>
            </a:r>
            <a:r>
              <a:rPr kumimoji="0" lang="zh-CN" altLang="en-US" b="0" i="0" u="none" strike="noStrike" kern="1200" cap="none" spc="0" normalizeH="0" baseline="0" noProof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＋</a:t>
            </a:r>
            <a:r>
              <a:rPr kumimoji="0" lang="zh-CN" altLang="en-US" b="0" i="0" u="none" strike="noStrike" kern="1200" cap="none" spc="0" normalizeH="0" baseline="0" noProof="1" dirty="0">
                <a:solidFill>
                  <a:schemeClr val="tx1"/>
                </a:solidFill>
                <a:latin typeface="+mn-lt"/>
                <a:ea typeface="+mn-ea"/>
                <a:cs typeface="+mn-cs"/>
                <a:sym typeface="+mn-ea"/>
              </a:rPr>
              <a:t>促其适应生活）</a:t>
            </a:r>
            <a:endParaRPr kumimoji="0" lang="zh-CN" altLang="en-US" b="0" i="0" u="none" strike="noStrike" kern="1200" cap="none" spc="0" normalizeH="0" baseline="0" noProof="1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0" marR="0" indent="0" algn="l" defTabSz="76708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None/>
            </a:pPr>
            <a:endParaRPr kumimoji="0" lang="zh-CN" altLang="en-US" b="0" i="0" u="none" strike="noStrike" kern="1200" cap="none" spc="0" normalizeH="0" baseline="0" noProof="1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pic>
        <p:nvPicPr>
          <p:cNvPr id="46083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1935" y="682229"/>
            <a:ext cx="2331244" cy="1714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6084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1494" y="632222"/>
            <a:ext cx="2401491" cy="1764506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608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4147" y="2591991"/>
            <a:ext cx="3527822" cy="25003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文本框 6"/>
          <p:cNvSpPr txBox="1"/>
          <p:nvPr>
            <p:custDataLst>
              <p:tags r:id="rId5"/>
            </p:custDataLst>
          </p:nvPr>
        </p:nvSpPr>
        <p:spPr>
          <a:xfrm>
            <a:off x="-57150" y="154940"/>
            <a:ext cx="1448435" cy="46672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ctr"/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知识点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</a:t>
            </a:r>
            <a:endParaRPr lang="en-US" altLang="zh-CN" sz="240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7105" name="标题 126977"/>
          <p:cNvSpPr>
            <a:spLocks noGrp="1" noRot="1"/>
          </p:cNvSpPr>
          <p:nvPr>
            <p:ph type="ctrTitle"/>
          </p:nvPr>
        </p:nvSpPr>
        <p:spPr>
          <a:xfrm>
            <a:off x="1488202" y="343139"/>
            <a:ext cx="6704409" cy="364331"/>
          </a:xfrm>
        </p:spPr>
        <p:txBody>
          <a:bodyPr wrap="square" lIns="57504" tIns="28752" rIns="57504" bIns="28752" anchor="ctr" anchorCtr="0">
            <a:normAutofit fontScale="90000"/>
          </a:bodyPr>
          <a:p>
            <a:pPr algn="l" defTabSz="767080" eaLnBrk="1" hangingPunct="1">
              <a:buClrTx/>
              <a:buSzTx/>
              <a:buFontTx/>
            </a:pPr>
            <a:r>
              <a:rPr lang="zh-CN" altLang="en-US" sz="2400" b="1" kern="1200" dirty="0">
                <a:latin typeface="+mj-lt"/>
                <a:ea typeface="+mj-ea"/>
                <a:cs typeface="+mj-cs"/>
              </a:rPr>
              <a:t>（三）活动性与参与性</a:t>
            </a:r>
            <a:endParaRPr lang="zh-CN" altLang="en-US" sz="2400" b="1" kern="1200" dirty="0">
              <a:latin typeface="+mj-lt"/>
              <a:ea typeface="+mj-ea"/>
              <a:cs typeface="+mj-cs"/>
            </a:endParaRPr>
          </a:p>
        </p:txBody>
      </p:sp>
      <p:sp>
        <p:nvSpPr>
          <p:cNvPr id="11266" name="副标题 126978"/>
          <p:cNvSpPr>
            <a:spLocks noGrp="1" noRot="1"/>
          </p:cNvSpPr>
          <p:nvPr>
            <p:ph type="subTitle" idx="1"/>
          </p:nvPr>
        </p:nvSpPr>
        <p:spPr>
          <a:xfrm>
            <a:off x="4519613" y="707231"/>
            <a:ext cx="4011216" cy="3973116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5"/>
                </a:solidFill>
              </a14:hiddenFill>
            </a:ext>
          </a:extLst>
        </p:spPr>
        <p:txBody>
          <a:bodyPr wrap="square" lIns="57504" tIns="28752" rIns="57504" bIns="28752" anchor="t"/>
          <a:p>
            <a:pPr marL="0" marR="0" indent="0" algn="l" defTabSz="767080" rtl="0" eaLnBrk="1" fontAlgn="base" latinLnBrk="0" hangingPunct="1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None/>
            </a:pPr>
            <a:r>
              <a:rPr kumimoji="0" lang="en-US" altLang="zh-CN" sz="2025" b="0" i="0" u="none" strike="noStrike" kern="1200" cap="none" spc="0" normalizeH="0" baseline="0" noProof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   </a:t>
            </a:r>
            <a:r>
              <a:rPr kumimoji="0" lang="en-US" altLang="zh-CN" sz="1950" b="0" i="0" u="none" strike="noStrike" kern="1200" cap="none" spc="0" normalizeH="0" baseline="0" noProof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kumimoji="0" lang="zh-CN" altLang="en-US" sz="1950" b="1" i="0" u="none" strike="noStrike" kern="1200" cap="none" spc="0" normalizeH="0" baseline="0" noProof="1" dirty="0">
                <a:solidFill>
                  <a:schemeClr val="tx1"/>
                </a:solidFill>
                <a:latin typeface="+mj-lt"/>
                <a:ea typeface="+mj-ea"/>
                <a:cs typeface="+mj-cs"/>
                <a:sym typeface="+mn-ea"/>
              </a:rPr>
              <a:t>活动性</a:t>
            </a:r>
            <a:endParaRPr kumimoji="0" lang="zh-CN" altLang="en-US" sz="1950" b="1" i="0" u="none" strike="noStrike" kern="1200" cap="none" spc="0" normalizeH="0" baseline="0" noProof="1" dirty="0">
              <a:solidFill>
                <a:schemeClr val="tx1"/>
              </a:solidFill>
              <a:latin typeface="+mj-lt"/>
              <a:ea typeface="+mj-ea"/>
              <a:cs typeface="+mj-cs"/>
              <a:sym typeface="+mn-ea"/>
            </a:endParaRPr>
          </a:p>
          <a:p>
            <a:pPr marL="0" marR="0" indent="0" algn="l" defTabSz="767080" rtl="0" eaLnBrk="1" fontAlgn="base" latinLnBrk="0" hangingPunct="1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None/>
            </a:pPr>
            <a:r>
              <a:rPr kumimoji="0" lang="zh-CN" altLang="en-US" sz="2025" b="1" i="0" u="none" strike="noStrike" kern="1200" cap="none" spc="0" normalizeH="0" baseline="0" noProof="1" dirty="0">
                <a:solidFill>
                  <a:schemeClr val="tx1"/>
                </a:solidFill>
                <a:latin typeface="+mj-lt"/>
                <a:ea typeface="+mj-ea"/>
                <a:cs typeface="+mj-cs"/>
                <a:sym typeface="+mn-ea"/>
              </a:rPr>
              <a:t> </a:t>
            </a:r>
            <a:r>
              <a:rPr kumimoji="0" lang="en-US" altLang="zh-CN" sz="2025" b="1" i="0" u="none" strike="noStrike" kern="1200" cap="none" spc="0" normalizeH="0" baseline="0" noProof="1" dirty="0">
                <a:solidFill>
                  <a:schemeClr val="tx1"/>
                </a:solidFill>
                <a:latin typeface="+mj-lt"/>
                <a:ea typeface="+mj-ea"/>
                <a:cs typeface="+mj-cs"/>
                <a:sym typeface="+mn-ea"/>
              </a:rPr>
              <a:t>  </a:t>
            </a:r>
            <a:r>
              <a:rPr kumimoji="0" lang="zh-CN" altLang="en-US" sz="2025" b="1" i="0" u="none" strike="noStrike" kern="1200" cap="none" spc="0" normalizeH="0" baseline="0" noProof="1" dirty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教学</a:t>
            </a:r>
            <a:r>
              <a:rPr kumimoji="0" lang="zh-CN" altLang="en-US" b="0" i="0" u="none" strike="noStrike" kern="1200" cap="none" spc="0" normalizeH="0" baseline="0" noProof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通过幼儿</a:t>
            </a:r>
            <a:r>
              <a:rPr kumimoji="0" lang="zh-CN" altLang="en-US" sz="2025" b="1" i="0" u="none" strike="noStrike" kern="1200" cap="none" spc="0" normalizeH="0" baseline="0" noProof="1" dirty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积极主动活动</a:t>
            </a:r>
            <a:r>
              <a:rPr kumimoji="0" lang="zh-CN" altLang="en-US" b="0" i="0" u="none" strike="noStrike" kern="1200" cap="none" spc="0" normalizeH="0" baseline="0" noProof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实现：引导幼儿看、听、闻、尝、摸、摆弄</a:t>
            </a:r>
            <a:r>
              <a:rPr kumimoji="0" lang="zh-CN" b="0" i="0" u="none" strike="noStrike" kern="1200" cap="none" spc="0" normalizeH="0" baseline="0" noProof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等</a:t>
            </a:r>
            <a:r>
              <a:rPr kumimoji="0" lang="zh-CN" altLang="en-US" b="0" i="0" u="none" strike="noStrike" kern="1200" cap="none" spc="0" normalizeH="0" baseline="0" noProof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多种</a:t>
            </a:r>
            <a:r>
              <a:rPr kumimoji="0" lang="zh-CN" altLang="en-US" sz="2025" b="1" i="0" u="none" strike="noStrike" kern="1200" cap="none" spc="0" normalizeH="0" baseline="0" noProof="1" dirty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活动</a:t>
            </a:r>
            <a:r>
              <a:rPr kumimoji="0" lang="zh-CN" altLang="en-US" b="0" i="0" u="none" strike="noStrike" kern="1200" cap="none" spc="0" normalizeH="0" baseline="0" noProof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，更好地认识事物。</a:t>
            </a:r>
            <a:endParaRPr kumimoji="0" lang="zh-CN" altLang="en-US" b="0" i="0" u="none" strike="noStrike" kern="1200" cap="none" spc="0" normalizeH="0" baseline="0" noProof="1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0" marR="0" indent="0" algn="l" defTabSz="767080" rtl="0" eaLnBrk="1" fontAlgn="base" latinLnBrk="0" hangingPunct="1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None/>
            </a:pPr>
            <a:r>
              <a:rPr kumimoji="0" lang="en-US" altLang="zh-CN" b="0" i="0" u="none" strike="noStrike" kern="1200" cap="none" spc="0" normalizeH="0" baseline="0" noProof="1" dirty="0">
                <a:solidFill>
                  <a:schemeClr val="tx1"/>
                </a:solidFill>
                <a:latin typeface="+mn-lt"/>
                <a:ea typeface="+mn-ea"/>
                <a:cs typeface="+mn-cs"/>
                <a:sym typeface="+mn-ea"/>
              </a:rPr>
              <a:t>     </a:t>
            </a:r>
            <a:r>
              <a:rPr kumimoji="0" lang="zh-CN" altLang="en-US" b="1" i="0" u="none" strike="noStrike" kern="1200" cap="none" spc="0" normalizeH="0" baseline="0" noProof="1" dirty="0">
                <a:solidFill>
                  <a:schemeClr val="tx1"/>
                </a:solidFill>
                <a:latin typeface="+mj-lt"/>
                <a:ea typeface="+mj-ea"/>
                <a:cs typeface="+mj-cs"/>
                <a:sym typeface="+mn-ea"/>
              </a:rPr>
              <a:t>参与性</a:t>
            </a:r>
            <a:endParaRPr kumimoji="0" lang="zh-CN" altLang="en-US" b="1" i="0" u="none" strike="noStrike" kern="1200" cap="none" spc="0" normalizeH="0" baseline="0" noProof="1" dirty="0">
              <a:solidFill>
                <a:schemeClr val="tx1"/>
              </a:solidFill>
              <a:latin typeface="+mj-lt"/>
              <a:ea typeface="+mj-ea"/>
              <a:cs typeface="+mj-cs"/>
              <a:sym typeface="+mn-ea"/>
            </a:endParaRPr>
          </a:p>
          <a:p>
            <a:pPr marL="0" marR="0" indent="0" algn="l" defTabSz="767080" rtl="0" eaLnBrk="1" fontAlgn="base" latinLnBrk="0" hangingPunct="1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None/>
            </a:pPr>
            <a:r>
              <a:rPr kumimoji="0" lang="zh-CN" altLang="en-US" b="1" i="0" u="none" strike="noStrike" kern="1200" cap="none" spc="0" normalizeH="0" baseline="0" noProof="1" dirty="0">
                <a:solidFill>
                  <a:schemeClr val="tx1"/>
                </a:solidFill>
                <a:latin typeface="+mj-lt"/>
                <a:ea typeface="+mj-ea"/>
                <a:cs typeface="+mj-cs"/>
                <a:sym typeface="+mn-ea"/>
              </a:rPr>
              <a:t> </a:t>
            </a:r>
            <a:r>
              <a:rPr kumimoji="0" lang="en-US" altLang="zh-CN" b="1" i="0" u="none" strike="noStrike" kern="1200" cap="none" spc="0" normalizeH="0" baseline="0" noProof="1" dirty="0">
                <a:solidFill>
                  <a:schemeClr val="tx1"/>
                </a:solidFill>
                <a:latin typeface="+mj-lt"/>
                <a:ea typeface="+mj-ea"/>
                <a:cs typeface="+mj-cs"/>
                <a:sym typeface="+mn-ea"/>
              </a:rPr>
              <a:t>  </a:t>
            </a:r>
            <a:r>
              <a:rPr kumimoji="0" lang="zh-CN" altLang="en-US" b="0" i="0" u="none" strike="noStrike" kern="1200" cap="none" spc="0" normalizeH="0" baseline="0" noProof="1" dirty="0">
                <a:solidFill>
                  <a:schemeClr val="tx1"/>
                </a:solidFill>
                <a:latin typeface="+mn-lt"/>
                <a:ea typeface="+mn-ea"/>
                <a:cs typeface="+mn-cs"/>
                <a:sym typeface="+mn-ea"/>
              </a:rPr>
              <a:t>强调</a:t>
            </a:r>
            <a:r>
              <a:rPr kumimoji="0" lang="zh-CN" altLang="en-US" sz="2025" b="1" i="0" u="none" strike="noStrike" kern="1200" cap="none" spc="0" normalizeH="0" baseline="0" noProof="1" dirty="0">
                <a:solidFill>
                  <a:srgbClr val="FF0000"/>
                </a:solidFill>
                <a:latin typeface="+mn-lt"/>
                <a:ea typeface="+mn-ea"/>
                <a:cs typeface="+mn-cs"/>
                <a:sym typeface="+mn-ea"/>
              </a:rPr>
              <a:t>每个幼儿</a:t>
            </a:r>
            <a:r>
              <a:rPr kumimoji="0" lang="zh-CN" altLang="en-US" b="0" i="0" u="none" strike="noStrike" kern="1200" cap="none" spc="0" normalizeH="0" baseline="0" noProof="1" dirty="0">
                <a:solidFill>
                  <a:schemeClr val="tx1"/>
                </a:solidFill>
                <a:latin typeface="+mn-lt"/>
                <a:ea typeface="+mn-ea"/>
                <a:cs typeface="+mn-cs"/>
                <a:sym typeface="+mn-ea"/>
              </a:rPr>
              <a:t>的实践与参与。</a:t>
            </a:r>
            <a:endParaRPr kumimoji="0" lang="zh-CN" altLang="en-US" b="0" i="0" u="none" strike="noStrike" kern="1200" cap="none" spc="0" normalizeH="0" baseline="0" noProof="1" dirty="0">
              <a:solidFill>
                <a:schemeClr val="tx2"/>
              </a:solidFill>
              <a:latin typeface="+mn-lt"/>
              <a:ea typeface="+mn-ea"/>
              <a:cs typeface="+mn-cs"/>
            </a:endParaRPr>
          </a:p>
          <a:p>
            <a:pPr marL="0" marR="0" indent="0" algn="l" defTabSz="76708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None/>
            </a:pPr>
            <a:endParaRPr kumimoji="0" lang="zh-CN" altLang="en-US" b="0" i="0" u="none" strike="noStrike" kern="1200" cap="none" spc="0" normalizeH="0" baseline="0" noProof="1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pic>
        <p:nvPicPr>
          <p:cNvPr id="47107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60768" y="1146016"/>
            <a:ext cx="3252788" cy="1987154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7108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2038" y="3133249"/>
            <a:ext cx="3252788" cy="2112169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文本框 6"/>
          <p:cNvSpPr txBox="1"/>
          <p:nvPr>
            <p:custDataLst>
              <p:tags r:id="rId3"/>
            </p:custDataLst>
          </p:nvPr>
        </p:nvSpPr>
        <p:spPr>
          <a:xfrm>
            <a:off x="-57150" y="154940"/>
            <a:ext cx="1448435" cy="46672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ctr"/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知识点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</a:t>
            </a:r>
            <a:endParaRPr lang="en-US" altLang="zh-CN" sz="240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8129" name="标题 182273"/>
          <p:cNvSpPr>
            <a:spLocks noGrp="1" noRot="1"/>
          </p:cNvSpPr>
          <p:nvPr>
            <p:ph type="ctrTitle"/>
          </p:nvPr>
        </p:nvSpPr>
        <p:spPr>
          <a:xfrm>
            <a:off x="1278970" y="261938"/>
            <a:ext cx="4486275" cy="571500"/>
          </a:xfrm>
        </p:spPr>
        <p:txBody>
          <a:bodyPr wrap="square" lIns="57504" tIns="28752" rIns="57504" bIns="28752" anchor="ctr" anchorCtr="0"/>
          <a:p>
            <a:pPr algn="l" defTabSz="767080" eaLnBrk="1" hangingPunct="1">
              <a:buClrTx/>
              <a:buSzTx/>
              <a:buFontTx/>
            </a:pPr>
            <a:r>
              <a:rPr lang="zh-CN" altLang="en-US" sz="2400" b="1" kern="1200" dirty="0">
                <a:latin typeface="+mj-lt"/>
                <a:ea typeface="+mj-ea"/>
                <a:cs typeface="+mj-cs"/>
                <a:sym typeface="宋体" panose="02010600030101010101" pitchFamily="2" charset="-122"/>
              </a:rPr>
              <a:t>（四）游戏性与情境性</a:t>
            </a:r>
            <a:endParaRPr lang="zh-CN" altLang="en-US" sz="2400" b="1" kern="1200" dirty="0">
              <a:latin typeface="+mj-lt"/>
              <a:ea typeface="+mj-ea"/>
              <a:cs typeface="+mj-cs"/>
            </a:endParaRPr>
          </a:p>
        </p:txBody>
      </p:sp>
      <p:sp>
        <p:nvSpPr>
          <p:cNvPr id="12290" name="副标题 182274"/>
          <p:cNvSpPr>
            <a:spLocks noGrp="1" noRot="1"/>
          </p:cNvSpPr>
          <p:nvPr>
            <p:ph type="subTitle" idx="1"/>
          </p:nvPr>
        </p:nvSpPr>
        <p:spPr>
          <a:xfrm>
            <a:off x="725805" y="833438"/>
            <a:ext cx="3861197" cy="4055269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5"/>
                </a:solidFill>
              </a14:hiddenFill>
            </a:ext>
          </a:extLst>
        </p:spPr>
        <p:txBody>
          <a:bodyPr wrap="square" lIns="57504" tIns="28752" rIns="57504" bIns="28752" anchor="t"/>
          <a:p>
            <a:pPr marL="0" marR="0" indent="0" algn="l" defTabSz="767080" rtl="0" eaLnBrk="1" fontAlgn="base" latinLnBrk="0" hangingPunct="1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None/>
            </a:pPr>
            <a:r>
              <a:rPr kumimoji="0" lang="en-US" altLang="zh-CN" sz="2025" b="0" i="0" u="none" strike="noStrike" kern="1200" cap="none" spc="0" normalizeH="0" baseline="0" noProof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kumimoji="0" lang="zh-CN" altLang="en-US" sz="2025" b="0" i="0" u="none" strike="noStrike" kern="1200" cap="none" spc="0" normalizeH="0" baseline="0" noProof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游戏性和情境性：</a:t>
            </a:r>
            <a:endParaRPr kumimoji="0" lang="zh-CN" altLang="en-US" sz="2025" b="0" i="0" u="none" strike="noStrike" kern="1200" cap="none" spc="0" normalizeH="0" baseline="0" noProof="1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0" marR="0" indent="0" algn="l" defTabSz="767080" rtl="0" eaLnBrk="1" fontAlgn="base" latinLnBrk="0" hangingPunct="1">
              <a:lnSpc>
                <a:spcPct val="200000"/>
              </a:lnSpc>
              <a:spcBef>
                <a:spcPts val="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None/>
            </a:pPr>
            <a:r>
              <a:rPr kumimoji="0" lang="en-US" altLang="zh-CN" sz="2025" b="0" i="0" u="none" strike="noStrike" kern="1200" cap="none" spc="0" normalizeH="0" baseline="0" noProof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 </a:t>
            </a:r>
            <a:r>
              <a:rPr kumimoji="0" lang="zh-CN" altLang="en-US" sz="1950" b="0" i="0" u="none" strike="noStrike" kern="1200" cap="none" spc="0" normalizeH="0" baseline="0" noProof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教学</a:t>
            </a:r>
            <a:r>
              <a:rPr kumimoji="0" lang="en-US" altLang="zh-CN" sz="1950" b="0" i="0" u="none" strike="noStrike" kern="1200" cap="none" spc="0" normalizeH="0" baseline="0" noProof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</a:t>
            </a:r>
            <a:r>
              <a:rPr kumimoji="0" lang="zh-CN" altLang="en-US" sz="2025" b="1" i="0" u="none" strike="noStrike" kern="1200" cap="none" spc="0" normalizeH="0" baseline="0" noProof="1" dirty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借助</a:t>
            </a:r>
            <a:r>
              <a:rPr kumimoji="0" lang="zh-CN" altLang="en-US" sz="1950" b="0" i="0" u="none" strike="noStrike" kern="1200" cap="none" spc="0" normalizeH="0" baseline="0" noProof="1" dirty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一定</a:t>
            </a:r>
            <a:r>
              <a:rPr kumimoji="0" lang="zh-CN" altLang="en-US" sz="2025" b="1" i="0" u="none" strike="noStrike" kern="1200" cap="none" spc="0" normalizeH="0" baseline="0" noProof="1" dirty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游戏或情境</a:t>
            </a:r>
            <a:r>
              <a:rPr kumimoji="0" lang="zh-CN" altLang="en-US" sz="1950" b="0" i="0" u="none" strike="noStrike" kern="1200" cap="none" spc="0" normalizeH="0" baseline="0" noProof="1" dirty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，</a:t>
            </a:r>
            <a:r>
              <a:rPr kumimoji="0" lang="zh-CN" altLang="en-US" sz="1950" b="0" i="0" u="none" strike="noStrike" kern="1200" cap="none" spc="0" normalizeH="0" baseline="0" noProof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加强幼儿注意，唤起和调动幼儿有关经验和感受，吸引他们积极主动地交往、想像、表达</a:t>
            </a:r>
            <a:r>
              <a:rPr kumimoji="0" lang="en-US" altLang="zh-CN" sz="1950" b="0" i="0" u="none" strike="noStrike" kern="1200" cap="none" spc="0" normalizeH="0" baseline="0" noProof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……</a:t>
            </a:r>
            <a:r>
              <a:rPr kumimoji="0" lang="zh-CN" altLang="en-US" sz="1950" b="0" i="0" u="none" strike="noStrike" kern="1200" cap="none" spc="0" normalizeH="0" baseline="0" noProof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在玩中学。</a:t>
            </a:r>
            <a:endParaRPr kumimoji="0" lang="zh-CN" altLang="en-US" sz="2025" b="0" i="0" u="none" strike="noStrike" kern="1200" cap="none" spc="0" normalizeH="0" baseline="0" noProof="1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0" marR="0" indent="0" algn="l" defTabSz="76708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None/>
            </a:pPr>
            <a:endParaRPr kumimoji="0" lang="zh-CN" altLang="en-US" sz="2025" b="0" i="0" u="none" strike="noStrike" kern="1200" cap="none" spc="0" normalizeH="0" baseline="0" noProof="1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0" marR="0" indent="0" algn="l" defTabSz="76708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None/>
            </a:pPr>
            <a:endParaRPr kumimoji="0" lang="zh-CN" altLang="en-US" sz="2025" b="0" i="0" u="none" strike="noStrike" kern="1200" cap="none" spc="0" normalizeH="0" baseline="0" noProof="1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pic>
        <p:nvPicPr>
          <p:cNvPr id="48131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35116" y="614363"/>
            <a:ext cx="3238500" cy="1988344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8132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35116" y="2602706"/>
            <a:ext cx="3238500" cy="20669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文本框 6"/>
          <p:cNvSpPr txBox="1"/>
          <p:nvPr>
            <p:custDataLst>
              <p:tags r:id="rId3"/>
            </p:custDataLst>
          </p:nvPr>
        </p:nvSpPr>
        <p:spPr>
          <a:xfrm>
            <a:off x="-57150" y="0"/>
            <a:ext cx="1448435" cy="46672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ctr"/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知识点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</a:t>
            </a:r>
            <a:endParaRPr lang="en-US" altLang="zh-CN" sz="240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46" name="Oval 16"/>
          <p:cNvSpPr/>
          <p:nvPr>
            <p:custDataLst>
              <p:tags r:id="rId2"/>
            </p:custDataLst>
          </p:nvPr>
        </p:nvSpPr>
        <p:spPr>
          <a:xfrm rot="16200000">
            <a:off x="3935551" y="3287756"/>
            <a:ext cx="185022" cy="192427"/>
          </a:xfrm>
          <a:prstGeom prst="ellipse">
            <a:avLst/>
          </a:prstGeom>
          <a:noFill/>
          <a:ln w="254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1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47" name="Group 1"/>
          <p:cNvGrpSpPr/>
          <p:nvPr/>
        </p:nvGrpSpPr>
        <p:grpSpPr>
          <a:xfrm rot="16200000">
            <a:off x="3281892" y="2745994"/>
            <a:ext cx="40469" cy="1278632"/>
            <a:chOff x="6077893" y="2108487"/>
            <a:chExt cx="36214" cy="1552769"/>
          </a:xfrm>
          <a:solidFill>
            <a:schemeClr val="accent2">
              <a:lumMod val="75000"/>
            </a:schemeClr>
          </a:solidFill>
        </p:grpSpPr>
        <p:cxnSp>
          <p:nvCxnSpPr>
            <p:cNvPr id="48" name="Straight Connector 14"/>
            <p:cNvCxnSpPr/>
            <p:nvPr>
              <p:custDataLst>
                <p:tags r:id="rId3"/>
              </p:custDataLst>
            </p:nvPr>
          </p:nvCxnSpPr>
          <p:spPr>
            <a:xfrm>
              <a:off x="6114107" y="2108487"/>
              <a:ext cx="0" cy="1552769"/>
            </a:xfrm>
            <a:prstGeom prst="line">
              <a:avLst/>
            </a:prstGeom>
            <a:grpFill/>
            <a:ln w="19050" cmpd="sng">
              <a:solidFill>
                <a:schemeClr val="bg1">
                  <a:lumMod val="6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Straight Connector 24"/>
            <p:cNvCxnSpPr/>
            <p:nvPr>
              <p:custDataLst>
                <p:tags r:id="rId4"/>
              </p:custDataLst>
            </p:nvPr>
          </p:nvCxnSpPr>
          <p:spPr>
            <a:xfrm>
              <a:off x="6077893" y="2108487"/>
              <a:ext cx="0" cy="1552769"/>
            </a:xfrm>
            <a:prstGeom prst="line">
              <a:avLst/>
            </a:prstGeom>
            <a:grpFill/>
            <a:ln w="19050" cmpd="sng">
              <a:solidFill>
                <a:schemeClr val="bg1">
                  <a:lumMod val="6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0" name="Group 2"/>
          <p:cNvGrpSpPr/>
          <p:nvPr/>
        </p:nvGrpSpPr>
        <p:grpSpPr>
          <a:xfrm rot="16200000">
            <a:off x="4668765" y="2826541"/>
            <a:ext cx="40473" cy="1129452"/>
            <a:chOff x="6077893" y="3797444"/>
            <a:chExt cx="36214" cy="1371599"/>
          </a:xfrm>
          <a:solidFill>
            <a:schemeClr val="accent2">
              <a:lumMod val="75000"/>
            </a:schemeClr>
          </a:solidFill>
        </p:grpSpPr>
        <p:cxnSp>
          <p:nvCxnSpPr>
            <p:cNvPr id="51" name="Straight Connector 19"/>
            <p:cNvCxnSpPr/>
            <p:nvPr>
              <p:custDataLst>
                <p:tags r:id="rId5"/>
              </p:custDataLst>
            </p:nvPr>
          </p:nvCxnSpPr>
          <p:spPr>
            <a:xfrm>
              <a:off x="6114107" y="3797444"/>
              <a:ext cx="0" cy="1371599"/>
            </a:xfrm>
            <a:prstGeom prst="line">
              <a:avLst/>
            </a:prstGeom>
            <a:grpFill/>
            <a:ln w="19050" cmpd="sng">
              <a:solidFill>
                <a:schemeClr val="bg1">
                  <a:lumMod val="6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Connector 25"/>
            <p:cNvCxnSpPr/>
            <p:nvPr>
              <p:custDataLst>
                <p:tags r:id="rId6"/>
              </p:custDataLst>
            </p:nvPr>
          </p:nvCxnSpPr>
          <p:spPr>
            <a:xfrm>
              <a:off x="6077893" y="3797444"/>
              <a:ext cx="0" cy="1371599"/>
            </a:xfrm>
            <a:prstGeom prst="line">
              <a:avLst/>
            </a:prstGeom>
            <a:grpFill/>
            <a:ln w="19050" cmpd="sng">
              <a:solidFill>
                <a:schemeClr val="bg1">
                  <a:lumMod val="6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3" name="Group 3"/>
          <p:cNvGrpSpPr/>
          <p:nvPr/>
        </p:nvGrpSpPr>
        <p:grpSpPr>
          <a:xfrm rot="16200000">
            <a:off x="6082453" y="2753383"/>
            <a:ext cx="40471" cy="1278634"/>
            <a:chOff x="6077893" y="5305231"/>
            <a:chExt cx="36214" cy="1552769"/>
          </a:xfrm>
          <a:solidFill>
            <a:schemeClr val="accent2">
              <a:lumMod val="75000"/>
            </a:schemeClr>
          </a:solidFill>
        </p:grpSpPr>
        <p:cxnSp>
          <p:nvCxnSpPr>
            <p:cNvPr id="54" name="Straight Connector 21"/>
            <p:cNvCxnSpPr/>
            <p:nvPr>
              <p:custDataLst>
                <p:tags r:id="rId7"/>
              </p:custDataLst>
            </p:nvPr>
          </p:nvCxnSpPr>
          <p:spPr>
            <a:xfrm>
              <a:off x="6114107" y="5305231"/>
              <a:ext cx="0" cy="1552769"/>
            </a:xfrm>
            <a:prstGeom prst="line">
              <a:avLst/>
            </a:prstGeom>
            <a:grpFill/>
            <a:ln w="19050" cmpd="sng">
              <a:solidFill>
                <a:schemeClr val="bg1">
                  <a:lumMod val="6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Connector 26"/>
            <p:cNvCxnSpPr/>
            <p:nvPr>
              <p:custDataLst>
                <p:tags r:id="rId8"/>
              </p:custDataLst>
            </p:nvPr>
          </p:nvCxnSpPr>
          <p:spPr>
            <a:xfrm>
              <a:off x="6077893" y="5305231"/>
              <a:ext cx="0" cy="1552769"/>
            </a:xfrm>
            <a:prstGeom prst="line">
              <a:avLst/>
            </a:prstGeom>
            <a:grpFill/>
            <a:ln w="19050" cmpd="sng">
              <a:solidFill>
                <a:schemeClr val="bg1">
                  <a:lumMod val="6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6" name="Oval 40"/>
          <p:cNvSpPr/>
          <p:nvPr>
            <p:custDataLst>
              <p:tags r:id="rId9"/>
            </p:custDataLst>
          </p:nvPr>
        </p:nvSpPr>
        <p:spPr>
          <a:xfrm rot="16200000">
            <a:off x="2464779" y="3274817"/>
            <a:ext cx="185022" cy="192427"/>
          </a:xfrm>
          <a:prstGeom prst="ellipse">
            <a:avLst/>
          </a:prstGeom>
          <a:noFill/>
          <a:ln w="254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1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7" name="Oval 41"/>
          <p:cNvSpPr/>
          <p:nvPr>
            <p:custDataLst>
              <p:tags r:id="rId10"/>
            </p:custDataLst>
          </p:nvPr>
        </p:nvSpPr>
        <p:spPr>
          <a:xfrm rot="16200000">
            <a:off x="5257431" y="3290018"/>
            <a:ext cx="185022" cy="192427"/>
          </a:xfrm>
          <a:prstGeom prst="ellipse">
            <a:avLst/>
          </a:prstGeom>
          <a:noFill/>
          <a:ln w="254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8" name="Isosceles Triangle 45"/>
          <p:cNvSpPr/>
          <p:nvPr>
            <p:custDataLst>
              <p:tags r:id="rId11"/>
            </p:custDataLst>
          </p:nvPr>
        </p:nvSpPr>
        <p:spPr>
          <a:xfrm>
            <a:off x="2516848" y="3079790"/>
            <a:ext cx="94094" cy="164200"/>
          </a:xfrm>
          <a:prstGeom prst="triangle">
            <a:avLst/>
          </a:prstGeom>
          <a:solidFill>
            <a:schemeClr val="bg1">
              <a:lumMod val="65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1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9" name="Isosceles Triangle 48"/>
          <p:cNvSpPr/>
          <p:nvPr>
            <p:custDataLst>
              <p:tags r:id="rId12"/>
            </p:custDataLst>
          </p:nvPr>
        </p:nvSpPr>
        <p:spPr>
          <a:xfrm rot="10800000" flipH="1">
            <a:off x="3987485" y="3517048"/>
            <a:ext cx="94094" cy="164200"/>
          </a:xfrm>
          <a:prstGeom prst="triangle">
            <a:avLst/>
          </a:prstGeom>
          <a:solidFill>
            <a:schemeClr val="bg1">
              <a:lumMod val="65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1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60" name="Isosceles Triangle 69"/>
          <p:cNvSpPr/>
          <p:nvPr>
            <p:custDataLst>
              <p:tags r:id="rId13"/>
            </p:custDataLst>
          </p:nvPr>
        </p:nvSpPr>
        <p:spPr>
          <a:xfrm>
            <a:off x="5300223" y="3098207"/>
            <a:ext cx="94094" cy="164200"/>
          </a:xfrm>
          <a:prstGeom prst="triangle">
            <a:avLst/>
          </a:prstGeom>
          <a:solidFill>
            <a:schemeClr val="bg1">
              <a:lumMod val="65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1" name="Rectangle 70"/>
          <p:cNvSpPr/>
          <p:nvPr>
            <p:custDataLst>
              <p:tags r:id="rId14"/>
            </p:custDataLst>
          </p:nvPr>
        </p:nvSpPr>
        <p:spPr>
          <a:xfrm>
            <a:off x="1426890" y="2067187"/>
            <a:ext cx="2295722" cy="1063566"/>
          </a:xfrm>
          <a:prstGeom prst="rect">
            <a:avLst/>
          </a:prstGeom>
          <a:noFill/>
          <a:ln w="38100">
            <a:solidFill>
              <a:schemeClr val="accent1"/>
            </a:solidFill>
          </a:ln>
          <a:effectLst>
            <a:outerShdw blurRad="177800" dist="63500" dir="2700000" algn="tl" rotWithShape="0">
              <a:prstClr val="black">
                <a:alpha val="1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1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62" name="TextBox 61"/>
          <p:cNvSpPr txBox="1"/>
          <p:nvPr>
            <p:custDataLst>
              <p:tags r:id="rId15"/>
            </p:custDataLst>
          </p:nvPr>
        </p:nvSpPr>
        <p:spPr>
          <a:xfrm>
            <a:off x="1426890" y="2389615"/>
            <a:ext cx="2295722" cy="4375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1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  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教师的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“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教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”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+mn-cs"/>
            </a:endParaRPr>
          </a:p>
        </p:txBody>
      </p:sp>
      <p:sp>
        <p:nvSpPr>
          <p:cNvPr id="63" name="TextBox 62"/>
          <p:cNvSpPr txBox="1"/>
          <p:nvPr>
            <p:custDataLst>
              <p:tags r:id="rId16"/>
            </p:custDataLst>
          </p:nvPr>
        </p:nvSpPr>
        <p:spPr>
          <a:xfrm>
            <a:off x="1426890" y="2080683"/>
            <a:ext cx="2295722" cy="25273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wrap="square" lIns="68580" tIns="34290" rIns="68580" bIns="34290" rtlCol="0">
            <a:spAutoFit/>
          </a:bodyPr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64" name="Oval 40"/>
          <p:cNvSpPr/>
          <p:nvPr>
            <p:custDataLst>
              <p:tags r:id="rId17"/>
            </p:custDataLst>
          </p:nvPr>
        </p:nvSpPr>
        <p:spPr>
          <a:xfrm rot="16200000">
            <a:off x="6750513" y="3293269"/>
            <a:ext cx="185022" cy="192428"/>
          </a:xfrm>
          <a:prstGeom prst="ellipse">
            <a:avLst/>
          </a:prstGeom>
          <a:noFill/>
          <a:ln w="254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5" name="Isosceles Triangle 45"/>
          <p:cNvSpPr/>
          <p:nvPr>
            <p:custDataLst>
              <p:tags r:id="rId18"/>
            </p:custDataLst>
          </p:nvPr>
        </p:nvSpPr>
        <p:spPr>
          <a:xfrm rot="10800000">
            <a:off x="6802447" y="3532408"/>
            <a:ext cx="94094" cy="164200"/>
          </a:xfrm>
          <a:prstGeom prst="triangle">
            <a:avLst/>
          </a:prstGeom>
          <a:solidFill>
            <a:schemeClr val="bg1">
              <a:lumMod val="65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66" name="Group 1"/>
          <p:cNvGrpSpPr/>
          <p:nvPr/>
        </p:nvGrpSpPr>
        <p:grpSpPr>
          <a:xfrm rot="16200000">
            <a:off x="7799211" y="2511134"/>
            <a:ext cx="40515" cy="1760461"/>
            <a:chOff x="6077892" y="2108486"/>
            <a:chExt cx="36254" cy="2137898"/>
          </a:xfrm>
          <a:solidFill>
            <a:schemeClr val="accent2">
              <a:lumMod val="75000"/>
            </a:schemeClr>
          </a:solidFill>
        </p:grpSpPr>
        <p:cxnSp>
          <p:nvCxnSpPr>
            <p:cNvPr id="67" name="Straight Connector 14"/>
            <p:cNvCxnSpPr/>
            <p:nvPr>
              <p:custDataLst>
                <p:tags r:id="rId19"/>
              </p:custDataLst>
            </p:nvPr>
          </p:nvCxnSpPr>
          <p:spPr>
            <a:xfrm rot="5400000" flipV="1">
              <a:off x="5045170" y="3177408"/>
              <a:ext cx="2137897" cy="54"/>
            </a:xfrm>
            <a:prstGeom prst="line">
              <a:avLst/>
            </a:prstGeom>
            <a:grpFill/>
            <a:ln w="19050" cmpd="sng">
              <a:solidFill>
                <a:schemeClr val="bg1">
                  <a:lumMod val="6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Straight Connector 24"/>
            <p:cNvCxnSpPr/>
            <p:nvPr>
              <p:custDataLst>
                <p:tags r:id="rId20"/>
              </p:custDataLst>
            </p:nvPr>
          </p:nvCxnSpPr>
          <p:spPr>
            <a:xfrm rot="5400000" flipV="1">
              <a:off x="5008945" y="3177435"/>
              <a:ext cx="2137896" cy="1"/>
            </a:xfrm>
            <a:prstGeom prst="line">
              <a:avLst/>
            </a:prstGeom>
            <a:grpFill/>
            <a:ln w="19050" cmpd="sng">
              <a:solidFill>
                <a:schemeClr val="bg1">
                  <a:lumMod val="6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9" name="Group 1"/>
          <p:cNvGrpSpPr/>
          <p:nvPr/>
        </p:nvGrpSpPr>
        <p:grpSpPr>
          <a:xfrm rot="16200000">
            <a:off x="1491336" y="2422282"/>
            <a:ext cx="41039" cy="1926701"/>
            <a:chOff x="6077893" y="1321466"/>
            <a:chExt cx="36727" cy="2339790"/>
          </a:xfrm>
          <a:solidFill>
            <a:schemeClr val="accent2">
              <a:lumMod val="75000"/>
            </a:schemeClr>
          </a:solidFill>
        </p:grpSpPr>
        <p:cxnSp>
          <p:nvCxnSpPr>
            <p:cNvPr id="70" name="Straight Connector 14"/>
            <p:cNvCxnSpPr/>
            <p:nvPr>
              <p:custDataLst>
                <p:tags r:id="rId21"/>
              </p:custDataLst>
            </p:nvPr>
          </p:nvCxnSpPr>
          <p:spPr>
            <a:xfrm rot="5400000">
              <a:off x="4944469" y="2491105"/>
              <a:ext cx="2339789" cy="513"/>
            </a:xfrm>
            <a:prstGeom prst="line">
              <a:avLst/>
            </a:prstGeom>
            <a:grpFill/>
            <a:ln w="19050" cmpd="sng">
              <a:solidFill>
                <a:schemeClr val="bg1">
                  <a:lumMod val="6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Straight Connector 24"/>
            <p:cNvCxnSpPr/>
            <p:nvPr>
              <p:custDataLst>
                <p:tags r:id="rId22"/>
              </p:custDataLst>
            </p:nvPr>
          </p:nvCxnSpPr>
          <p:spPr>
            <a:xfrm rot="5400000">
              <a:off x="4908253" y="2491106"/>
              <a:ext cx="2339789" cy="510"/>
            </a:xfrm>
            <a:prstGeom prst="line">
              <a:avLst/>
            </a:prstGeom>
            <a:grpFill/>
            <a:ln w="19050" cmpd="sng">
              <a:solidFill>
                <a:schemeClr val="bg1">
                  <a:lumMod val="6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2" name="Oval 71"/>
          <p:cNvSpPr/>
          <p:nvPr>
            <p:custDataLst>
              <p:tags r:id="rId23"/>
            </p:custDataLst>
          </p:nvPr>
        </p:nvSpPr>
        <p:spPr>
          <a:xfrm>
            <a:off x="3441360" y="1811371"/>
            <a:ext cx="479053" cy="479053"/>
          </a:xfrm>
          <a:prstGeom prst="ellipse">
            <a:avLst/>
          </a:prstGeom>
          <a:solidFill>
            <a:schemeClr val="bg1">
              <a:lumMod val="95000"/>
            </a:schemeClr>
          </a:solidFill>
          <a:ln w="730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2300" b="1" i="0" u="none" strike="noStrike" kern="1200" cap="none" spc="0" normalizeH="0" baseline="0" noProof="0" dirty="0">
                <a:ln>
                  <a:noFill/>
                </a:ln>
                <a:solidFill>
                  <a:srgbClr val="2272AB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</a:t>
            </a:r>
            <a:endParaRPr kumimoji="0" lang="id-ID" sz="2300" b="1" i="0" u="none" strike="noStrike" kern="1200" cap="none" spc="0" normalizeH="0" baseline="0" noProof="0" dirty="0">
              <a:ln>
                <a:noFill/>
              </a:ln>
              <a:solidFill>
                <a:srgbClr val="2272AB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73" name="TextBox 72"/>
          <p:cNvSpPr txBox="1"/>
          <p:nvPr>
            <p:custDataLst>
              <p:tags r:id="rId24"/>
            </p:custDataLst>
          </p:nvPr>
        </p:nvSpPr>
        <p:spPr>
          <a:xfrm rot="16200000">
            <a:off x="5297146" y="2558646"/>
            <a:ext cx="471924" cy="238527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id-ID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2014</a:t>
            </a:r>
            <a:endParaRPr kumimoji="0" lang="id-ID" sz="11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74" name="Rectangle 70"/>
          <p:cNvSpPr/>
          <p:nvPr>
            <p:custDataLst>
              <p:tags r:id="rId25"/>
            </p:custDataLst>
          </p:nvPr>
        </p:nvSpPr>
        <p:spPr>
          <a:xfrm>
            <a:off x="4202081" y="2066855"/>
            <a:ext cx="2295722" cy="1063566"/>
          </a:xfrm>
          <a:prstGeom prst="rect">
            <a:avLst/>
          </a:prstGeom>
          <a:noFill/>
          <a:ln w="38100">
            <a:solidFill>
              <a:schemeClr val="accent1"/>
            </a:solidFill>
          </a:ln>
          <a:effectLst>
            <a:outerShdw blurRad="177800" dist="63500" dir="2700000" algn="tl" rotWithShape="0">
              <a:prstClr val="black">
                <a:alpha val="1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1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75" name="TextBox 74"/>
          <p:cNvSpPr txBox="1"/>
          <p:nvPr>
            <p:custDataLst>
              <p:tags r:id="rId26"/>
            </p:custDataLst>
          </p:nvPr>
        </p:nvSpPr>
        <p:spPr>
          <a:xfrm>
            <a:off x="4202081" y="2389284"/>
            <a:ext cx="2295722" cy="4375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p>
            <a:pPr marL="0" marR="0" lvl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1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  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教学的内容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+mn-cs"/>
            </a:endParaRPr>
          </a:p>
        </p:txBody>
      </p:sp>
      <p:sp>
        <p:nvSpPr>
          <p:cNvPr id="76" name="TextBox 75"/>
          <p:cNvSpPr txBox="1"/>
          <p:nvPr>
            <p:custDataLst>
              <p:tags r:id="rId27"/>
            </p:custDataLst>
          </p:nvPr>
        </p:nvSpPr>
        <p:spPr>
          <a:xfrm>
            <a:off x="4202081" y="2080352"/>
            <a:ext cx="2295722" cy="25273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wrap="square" lIns="68580" tIns="34290" rIns="68580" bIns="34290" rtlCol="0">
            <a:spAutoFit/>
          </a:bodyPr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77" name="Oval 71"/>
          <p:cNvSpPr/>
          <p:nvPr>
            <p:custDataLst>
              <p:tags r:id="rId28"/>
            </p:custDataLst>
          </p:nvPr>
        </p:nvSpPr>
        <p:spPr>
          <a:xfrm>
            <a:off x="6216551" y="1811040"/>
            <a:ext cx="479053" cy="479053"/>
          </a:xfrm>
          <a:prstGeom prst="ellipse">
            <a:avLst/>
          </a:prstGeom>
          <a:solidFill>
            <a:schemeClr val="bg1">
              <a:lumMod val="95000"/>
            </a:schemeClr>
          </a:solidFill>
          <a:ln w="730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2300" b="1" i="0" u="none" strike="noStrike" kern="1200" cap="none" spc="0" normalizeH="0" baseline="0" noProof="0" dirty="0">
                <a:ln>
                  <a:noFill/>
                </a:ln>
                <a:solidFill>
                  <a:srgbClr val="2272AB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3</a:t>
            </a:r>
            <a:endParaRPr kumimoji="0" lang="id-ID" sz="2300" b="1" i="0" u="none" strike="noStrike" kern="1200" cap="none" spc="0" normalizeH="0" baseline="0" noProof="0" dirty="0">
              <a:ln>
                <a:noFill/>
              </a:ln>
              <a:solidFill>
                <a:srgbClr val="2272AB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78" name="Rectangle 70"/>
          <p:cNvSpPr/>
          <p:nvPr>
            <p:custDataLst>
              <p:tags r:id="rId29"/>
            </p:custDataLst>
          </p:nvPr>
        </p:nvSpPr>
        <p:spPr>
          <a:xfrm>
            <a:off x="2892417" y="3655600"/>
            <a:ext cx="2295722" cy="1063566"/>
          </a:xfrm>
          <a:prstGeom prst="rect">
            <a:avLst/>
          </a:prstGeom>
          <a:noFill/>
          <a:ln w="38100">
            <a:solidFill>
              <a:schemeClr val="accent1"/>
            </a:solidFill>
          </a:ln>
          <a:effectLst>
            <a:outerShdw blurRad="177800" dist="63500" dir="2700000" algn="tl" rotWithShape="0">
              <a:prstClr val="black">
                <a:alpha val="1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1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79" name="TextBox 78"/>
          <p:cNvSpPr txBox="1"/>
          <p:nvPr>
            <p:custDataLst>
              <p:tags r:id="rId30"/>
            </p:custDataLst>
          </p:nvPr>
        </p:nvSpPr>
        <p:spPr>
          <a:xfrm>
            <a:off x="2958457" y="3875793"/>
            <a:ext cx="2295722" cy="4375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p>
            <a:pPr marL="0" marR="0" lvl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  幼儿的“</a:t>
            </a:r>
            <a:r>
              <a:rPr lang="zh-CN" altLang="en-US" sz="2400" b="1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学”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+mn-cs"/>
              <a:sym typeface="+mn-ea"/>
            </a:endParaRPr>
          </a:p>
        </p:txBody>
      </p:sp>
      <p:sp>
        <p:nvSpPr>
          <p:cNvPr id="80" name="TextBox 79"/>
          <p:cNvSpPr txBox="1"/>
          <p:nvPr>
            <p:custDataLst>
              <p:tags r:id="rId31"/>
            </p:custDataLst>
          </p:nvPr>
        </p:nvSpPr>
        <p:spPr>
          <a:xfrm>
            <a:off x="2892417" y="3669096"/>
            <a:ext cx="2295722" cy="25273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wrap="square" lIns="68580" tIns="34290" rIns="68580" bIns="34290" rtlCol="0">
            <a:spAutoFit/>
          </a:bodyPr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81" name="Oval 71"/>
          <p:cNvSpPr/>
          <p:nvPr>
            <p:custDataLst>
              <p:tags r:id="rId32"/>
            </p:custDataLst>
          </p:nvPr>
        </p:nvSpPr>
        <p:spPr>
          <a:xfrm>
            <a:off x="4906888" y="3399784"/>
            <a:ext cx="479053" cy="479053"/>
          </a:xfrm>
          <a:prstGeom prst="ellipse">
            <a:avLst/>
          </a:prstGeom>
          <a:solidFill>
            <a:schemeClr val="bg1">
              <a:lumMod val="95000"/>
            </a:schemeClr>
          </a:solidFill>
          <a:ln w="730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2300" b="1" i="0" u="none" strike="noStrike" kern="1200" cap="none" spc="0" normalizeH="0" baseline="0" noProof="0" dirty="0">
                <a:ln>
                  <a:noFill/>
                </a:ln>
                <a:solidFill>
                  <a:srgbClr val="2272AB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</a:t>
            </a:r>
            <a:endParaRPr kumimoji="0" lang="id-ID" sz="2300" b="1" i="0" u="none" strike="noStrike" kern="1200" cap="none" spc="0" normalizeH="0" baseline="0" noProof="0" dirty="0">
              <a:ln>
                <a:noFill/>
              </a:ln>
              <a:solidFill>
                <a:srgbClr val="2272AB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82" name="TextBox 81"/>
          <p:cNvSpPr txBox="1"/>
          <p:nvPr>
            <p:custDataLst>
              <p:tags r:id="rId33"/>
            </p:custDataLst>
          </p:nvPr>
        </p:nvSpPr>
        <p:spPr>
          <a:xfrm rot="16200000">
            <a:off x="6803996" y="4146832"/>
            <a:ext cx="471924" cy="238527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id-ID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2014</a:t>
            </a:r>
            <a:endParaRPr kumimoji="0" lang="id-ID" sz="11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83" name="Rectangle 70"/>
          <p:cNvSpPr/>
          <p:nvPr>
            <p:custDataLst>
              <p:tags r:id="rId34"/>
            </p:custDataLst>
          </p:nvPr>
        </p:nvSpPr>
        <p:spPr>
          <a:xfrm>
            <a:off x="5708931" y="3655042"/>
            <a:ext cx="2295722" cy="1063566"/>
          </a:xfrm>
          <a:prstGeom prst="rect">
            <a:avLst/>
          </a:prstGeom>
          <a:noFill/>
          <a:ln w="38100">
            <a:solidFill>
              <a:schemeClr val="accent1"/>
            </a:solidFill>
          </a:ln>
          <a:effectLst>
            <a:outerShdw blurRad="177800" dist="63500" dir="2700000" algn="tl" rotWithShape="0">
              <a:prstClr val="black">
                <a:alpha val="1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1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84" name="TextBox 83"/>
          <p:cNvSpPr txBox="1"/>
          <p:nvPr>
            <p:custDataLst>
              <p:tags r:id="rId35"/>
            </p:custDataLst>
          </p:nvPr>
        </p:nvSpPr>
        <p:spPr>
          <a:xfrm>
            <a:off x="5710201" y="3978105"/>
            <a:ext cx="2295722" cy="80708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p>
            <a:pPr marL="0" marR="0" lvl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 教学活动的方法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+mn-cs"/>
            </a:endParaRPr>
          </a:p>
        </p:txBody>
      </p:sp>
      <p:sp>
        <p:nvSpPr>
          <p:cNvPr id="85" name="TextBox 84"/>
          <p:cNvSpPr txBox="1"/>
          <p:nvPr>
            <p:custDataLst>
              <p:tags r:id="rId36"/>
            </p:custDataLst>
          </p:nvPr>
        </p:nvSpPr>
        <p:spPr>
          <a:xfrm>
            <a:off x="5708931" y="3668538"/>
            <a:ext cx="2295722" cy="25273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wrap="square" lIns="68580" tIns="34290" rIns="68580" bIns="34290" rtlCol="0">
            <a:spAutoFit/>
          </a:bodyPr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86" name="Oval 71"/>
          <p:cNvSpPr/>
          <p:nvPr>
            <p:custDataLst>
              <p:tags r:id="rId37"/>
            </p:custDataLst>
          </p:nvPr>
        </p:nvSpPr>
        <p:spPr>
          <a:xfrm>
            <a:off x="7723402" y="3399227"/>
            <a:ext cx="479053" cy="479053"/>
          </a:xfrm>
          <a:prstGeom prst="ellipse">
            <a:avLst/>
          </a:prstGeom>
          <a:solidFill>
            <a:schemeClr val="bg1">
              <a:lumMod val="95000"/>
            </a:schemeClr>
          </a:solidFill>
          <a:ln w="730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2300" b="1" i="0" u="none" strike="noStrike" kern="1200" cap="none" spc="0" normalizeH="0" baseline="0" noProof="0" dirty="0">
                <a:ln>
                  <a:noFill/>
                </a:ln>
                <a:solidFill>
                  <a:srgbClr val="2272AB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4</a:t>
            </a:r>
            <a:endParaRPr kumimoji="0" lang="id-ID" sz="2300" b="1" i="0" u="none" strike="noStrike" kern="1200" cap="none" spc="0" normalizeH="0" baseline="0" noProof="0" dirty="0">
              <a:ln>
                <a:noFill/>
              </a:ln>
              <a:solidFill>
                <a:srgbClr val="2272AB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7" name="文本框 6"/>
          <p:cNvSpPr txBox="1"/>
          <p:nvPr>
            <p:custDataLst>
              <p:tags r:id="rId38"/>
            </p:custDataLst>
          </p:nvPr>
        </p:nvSpPr>
        <p:spPr>
          <a:xfrm>
            <a:off x="276225" y="259715"/>
            <a:ext cx="1448435" cy="46672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ctr"/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知识点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</a:t>
            </a:r>
            <a:endParaRPr lang="en-US" altLang="zh-CN" sz="240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9" name="TextBox 20"/>
          <p:cNvSpPr txBox="1"/>
          <p:nvPr>
            <p:custDataLst>
              <p:tags r:id="rId39"/>
            </p:custDataLst>
          </p:nvPr>
        </p:nvSpPr>
        <p:spPr>
          <a:xfrm>
            <a:off x="454025" y="777240"/>
            <a:ext cx="48463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2272AB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三、</a:t>
            </a:r>
            <a:r>
              <a:rPr lang="zh-CN" altLang="en-US" sz="2400" b="1" noProof="0" dirty="0">
                <a:ln>
                  <a:noFill/>
                </a:ln>
                <a:solidFill>
                  <a:srgbClr val="2272AB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幼儿园教学活动的构成要素</a:t>
            </a:r>
            <a:endParaRPr lang="zh-CN" altLang="en-US" sz="2400" b="1" noProof="0" dirty="0">
              <a:ln>
                <a:noFill/>
              </a:ln>
              <a:solidFill>
                <a:srgbClr val="2272AB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3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3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3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3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3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3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3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3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6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6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6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3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500"/>
                            </p:stCondLst>
                            <p:childTnLst>
                              <p:par>
                                <p:cTn id="4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3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3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3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500"/>
                            </p:stCondLst>
                            <p:childTnLst>
                              <p:par>
                                <p:cTn id="5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3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3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3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000"/>
                            </p:stCondLst>
                            <p:childTnLst>
                              <p:par>
                                <p:cTn id="5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1" dur="3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500"/>
                            </p:stCondLst>
                            <p:childTnLst>
                              <p:par>
                                <p:cTn id="6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3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7000"/>
                            </p:stCondLst>
                            <p:childTnLst>
                              <p:par>
                                <p:cTn id="6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6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6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6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000"/>
                            </p:stCondLst>
                            <p:childTnLst>
                              <p:par>
                                <p:cTn id="7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3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8500"/>
                            </p:stCondLst>
                            <p:childTnLst>
                              <p:par>
                                <p:cTn id="7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3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3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3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9000"/>
                            </p:stCondLst>
                            <p:childTnLst>
                              <p:par>
                                <p:cTn id="8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3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9500"/>
                            </p:stCondLst>
                            <p:childTnLst>
                              <p:par>
                                <p:cTn id="8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3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3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3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0000"/>
                            </p:stCondLst>
                            <p:childTnLst>
                              <p:par>
                                <p:cTn id="9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5" dur="3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0500"/>
                            </p:stCondLst>
                            <p:childTnLst>
                              <p:par>
                                <p:cTn id="9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3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1000"/>
                            </p:stCondLst>
                            <p:childTnLst>
                              <p:par>
                                <p:cTn id="10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6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6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12000"/>
                            </p:stCondLst>
                            <p:childTnLst>
                              <p:par>
                                <p:cTn id="10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9" dur="3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12500"/>
                            </p:stCondLst>
                            <p:childTnLst>
                              <p:par>
                                <p:cTn id="1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3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3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3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3000"/>
                            </p:stCondLst>
                            <p:childTnLst>
                              <p:par>
                                <p:cTn id="1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3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13500"/>
                            </p:stCondLst>
                            <p:childTnLst>
                              <p:par>
                                <p:cTn id="1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3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3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5" dur="3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14000"/>
                            </p:stCondLst>
                            <p:childTnLst>
                              <p:par>
                                <p:cTn id="12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9" dur="3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14500"/>
                            </p:stCondLst>
                            <p:childTnLst>
                              <p:par>
                                <p:cTn id="1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3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15000"/>
                            </p:stCondLst>
                            <p:childTnLst>
                              <p:par>
                                <p:cTn id="1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1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16000"/>
                            </p:stCondLst>
                            <p:childTnLst>
                              <p:par>
                                <p:cTn id="14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3" dur="3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>
                            <p:stCondLst>
                              <p:cond delay="16500"/>
                            </p:stCondLst>
                            <p:childTnLst>
                              <p:par>
                                <p:cTn id="1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3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17000"/>
                            </p:stCondLst>
                            <p:childTnLst>
                              <p:par>
                                <p:cTn id="1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1" dur="3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 bldLvl="0" animBg="1"/>
      <p:bldP spid="56" grpId="0" bldLvl="0" animBg="1"/>
      <p:bldP spid="57" grpId="0" bldLvl="0" animBg="1"/>
      <p:bldP spid="58" grpId="0" bldLvl="0" animBg="1"/>
      <p:bldP spid="59" grpId="0" bldLvl="0" animBg="1"/>
      <p:bldP spid="60" grpId="0" bldLvl="0" animBg="1"/>
      <p:bldP spid="61" grpId="0" bldLvl="0" animBg="1"/>
      <p:bldP spid="62" grpId="0"/>
      <p:bldP spid="63" grpId="0" bldLvl="0" animBg="1"/>
      <p:bldP spid="64" grpId="0" bldLvl="0" animBg="1"/>
      <p:bldP spid="65" grpId="0" bldLvl="0" animBg="1"/>
      <p:bldP spid="72" grpId="0" bldLvl="0" animBg="1"/>
      <p:bldP spid="73" grpId="0"/>
      <p:bldP spid="74" grpId="0" bldLvl="0" animBg="1"/>
      <p:bldP spid="75" grpId="0"/>
      <p:bldP spid="76" grpId="0" bldLvl="0" animBg="1"/>
      <p:bldP spid="77" grpId="0" bldLvl="0" animBg="1"/>
      <p:bldP spid="78" grpId="0" bldLvl="0" animBg="1"/>
      <p:bldP spid="79" grpId="0"/>
      <p:bldP spid="80" grpId="0" bldLvl="0" animBg="1"/>
      <p:bldP spid="81" grpId="0" bldLvl="0" animBg="1"/>
      <p:bldP spid="82" grpId="0"/>
      <p:bldP spid="83" grpId="0" bldLvl="0" animBg="1"/>
      <p:bldP spid="84" grpId="0"/>
      <p:bldP spid="85" grpId="0" bldLvl="0" animBg="1"/>
      <p:bldP spid="86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0177" name="标题 128001"/>
          <p:cNvSpPr>
            <a:spLocks noGrp="1" noRot="1"/>
          </p:cNvSpPr>
          <p:nvPr>
            <p:ph type="ctrTitle"/>
          </p:nvPr>
        </p:nvSpPr>
        <p:spPr>
          <a:xfrm>
            <a:off x="1595200" y="140097"/>
            <a:ext cx="6780609" cy="571500"/>
          </a:xfrm>
        </p:spPr>
        <p:txBody>
          <a:bodyPr wrap="square" lIns="57504" tIns="28752" rIns="57504" bIns="28752" anchor="ctr" anchorCtr="0"/>
          <a:p>
            <a:pPr algn="l" defTabSz="767080" eaLnBrk="1" hangingPunct="1">
              <a:buClrTx/>
              <a:buSzTx/>
              <a:buFontTx/>
            </a:pPr>
            <a:r>
              <a:rPr lang="zh-CN" altLang="en-US" sz="2400" b="1" kern="1200" dirty="0">
                <a:latin typeface="+mj-lt"/>
                <a:ea typeface="+mj-ea"/>
                <a:cs typeface="+mj-cs"/>
              </a:rPr>
              <a:t>（一）教师</a:t>
            </a:r>
            <a:endParaRPr lang="zh-CN" altLang="en-US" sz="2400" b="1" kern="1200" dirty="0">
              <a:latin typeface="+mj-lt"/>
              <a:ea typeface="+mj-ea"/>
              <a:cs typeface="+mj-cs"/>
            </a:endParaRPr>
          </a:p>
        </p:txBody>
      </p:sp>
      <p:sp>
        <p:nvSpPr>
          <p:cNvPr id="15362" name="副标题 128002"/>
          <p:cNvSpPr>
            <a:spLocks noGrp="1" noRot="1"/>
          </p:cNvSpPr>
          <p:nvPr>
            <p:ph type="subTitle" idx="1"/>
          </p:nvPr>
        </p:nvSpPr>
        <p:spPr>
          <a:xfrm>
            <a:off x="663655" y="771922"/>
            <a:ext cx="4644629" cy="424696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chemeClr val="tx2">
                    <a:lumMod val="20000"/>
                    <a:lumOff val="80000"/>
                  </a:schemeClr>
                </a:solidFill>
              </a14:hiddenFill>
            </a:ext>
          </a:extLst>
        </p:spPr>
        <p:txBody>
          <a:bodyPr wrap="square" lIns="57504" tIns="28752" rIns="57504" bIns="28752" anchor="t"/>
          <a:p>
            <a:pPr marL="0" marR="0" indent="457200" algn="l" defTabSz="767080" rtl="0" eaLnBrk="1" fontAlgn="base" latinLnBrk="0" hangingPunct="1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None/>
            </a:pPr>
            <a:r>
              <a:rPr kumimoji="0" lang="zh-CN" altLang="en-US" b="0" i="0" u="none" strike="noStrike" kern="1200" cap="none" spc="0" normalizeH="0" baseline="0" noProof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1、地位：教学</a:t>
            </a:r>
            <a:r>
              <a:rPr kumimoji="0" lang="zh-CN" altLang="en-US" sz="2025" b="1" i="0" u="none" strike="noStrike" kern="1200" cap="none" spc="0" normalizeH="0" baseline="0" noProof="1" dirty="0">
                <a:solidFill>
                  <a:srgbClr val="FF0000"/>
                </a:solidFill>
                <a:cs typeface="+mn-cs"/>
              </a:rPr>
              <a:t>组织者、指导者和支持者</a:t>
            </a:r>
            <a:r>
              <a:rPr kumimoji="0" lang="zh-CN" altLang="en-US" b="0" i="0" u="none" strike="noStrike" kern="1200" cap="none" spc="0" normalizeH="0" baseline="0" noProof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，是教学</a:t>
            </a:r>
            <a:r>
              <a:rPr kumimoji="0" lang="zh-CN" altLang="en-US" sz="2025" b="1" i="0" u="none" strike="noStrike" kern="1200" cap="none" spc="0" normalizeH="0" baseline="0" noProof="1" dirty="0">
                <a:solidFill>
                  <a:srgbClr val="FF0000"/>
                </a:solidFill>
                <a:cs typeface="+mn-cs"/>
              </a:rPr>
              <a:t>主导</a:t>
            </a:r>
            <a:r>
              <a:rPr kumimoji="0" lang="zh-CN" altLang="en-US" b="0" i="0" u="none" strike="noStrike" kern="1200" cap="none" spc="0" normalizeH="0" baseline="0" noProof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因素，是</a:t>
            </a:r>
            <a:r>
              <a:rPr kumimoji="0" lang="zh-CN" altLang="en-US" sz="2025" b="1" i="0" u="none" strike="noStrike" kern="1200" cap="none" spc="0" normalizeH="0" baseline="0" noProof="1" dirty="0">
                <a:solidFill>
                  <a:srgbClr val="FF0000"/>
                </a:solidFill>
                <a:cs typeface="+mn-cs"/>
              </a:rPr>
              <a:t>“教”</a:t>
            </a:r>
            <a:r>
              <a:rPr kumimoji="0" lang="zh-CN" altLang="en-US" b="0" i="0" u="none" strike="noStrike" kern="1200" cap="none" spc="0" normalizeH="0" baseline="0" noProof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的</a:t>
            </a:r>
            <a:r>
              <a:rPr kumimoji="0" lang="zh-CN" altLang="en-US" sz="2025" b="1" i="0" u="none" strike="noStrike" kern="1200" cap="none" spc="0" normalizeH="0" baseline="0" noProof="1" dirty="0">
                <a:solidFill>
                  <a:srgbClr val="FF0000"/>
                </a:solidFill>
                <a:cs typeface="+mn-cs"/>
              </a:rPr>
              <a:t>主体</a:t>
            </a:r>
            <a:r>
              <a:rPr kumimoji="0" lang="zh-CN" altLang="en-US" b="0" i="0" u="none" strike="noStrike" kern="1200" cap="none" spc="0" normalizeH="0" baseline="0" noProof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。</a:t>
            </a:r>
            <a:endParaRPr kumimoji="0" lang="zh-CN" altLang="en-US" b="0" i="0" u="none" strike="noStrike" kern="1200" cap="none" spc="0" normalizeH="0" baseline="0" noProof="1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0" marR="0" indent="457200" algn="l" defTabSz="767080" rtl="0" eaLnBrk="1" fontAlgn="base" latinLnBrk="0" hangingPunct="1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None/>
            </a:pPr>
            <a:r>
              <a:rPr kumimoji="0" lang="en-US" altLang="zh-CN" b="0" i="0" u="none" strike="noStrike" kern="1200" cap="none" spc="0" normalizeH="0" baseline="0" noProof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2</a:t>
            </a:r>
            <a:r>
              <a:rPr kumimoji="0" lang="zh-CN" altLang="en-US" b="0" i="0" u="none" strike="noStrike" kern="1200" cap="none" spc="0" normalizeH="0" baseline="0" noProof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、作用：</a:t>
            </a:r>
            <a:r>
              <a:rPr kumimoji="0" lang="zh-CN" altLang="en-US" b="0" i="0" u="none" strike="noStrike" kern="1200" cap="none" spc="0" normalizeH="0" baseline="0" noProof="1" dirty="0">
                <a:solidFill>
                  <a:schemeClr val="tx1"/>
                </a:solidFill>
                <a:latin typeface="+mn-lt"/>
                <a:ea typeface="+mn-ea"/>
                <a:cs typeface="+mn-cs"/>
                <a:sym typeface="+mn-ea"/>
              </a:rPr>
              <a:t>以自身主动性、创造性，促幼儿主动学习。</a:t>
            </a:r>
            <a:r>
              <a:rPr kumimoji="0" lang="zh-CN" altLang="en-US" b="0" i="0" u="none" strike="noStrike" kern="1200" cap="none" spc="0" normalizeH="0" baseline="0" noProof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教学即教师</a:t>
            </a:r>
            <a:r>
              <a:rPr kumimoji="0" lang="zh-CN" altLang="en-US" sz="2025" b="1" i="0" u="none" strike="noStrike" kern="1200" cap="none" spc="0" normalizeH="0" baseline="0" noProof="1" dirty="0">
                <a:solidFill>
                  <a:srgbClr val="FF0000"/>
                </a:solidFill>
                <a:cs typeface="+mn-cs"/>
              </a:rPr>
              <a:t>体验和创造</a:t>
            </a:r>
            <a:r>
              <a:rPr kumimoji="0" lang="zh-CN" altLang="en-US" b="0" i="0" u="none" strike="noStrike" kern="1200" cap="none" spc="0" normalizeH="0" baseline="0" noProof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的过程。</a:t>
            </a:r>
            <a:endParaRPr kumimoji="0" lang="en-US" altLang="zh-CN" b="0" i="0" u="none" strike="noStrike" kern="1200" cap="none" spc="0" normalizeH="0" baseline="0" noProof="1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0" marR="0" indent="457200" algn="l" defTabSz="767080" rtl="0" eaLnBrk="1" fontAlgn="base" latinLnBrk="0" hangingPunct="1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None/>
            </a:pPr>
            <a:endParaRPr kumimoji="0" lang="en-US" altLang="zh-CN" b="0" i="0" u="none" strike="noStrike" kern="1200" cap="none" spc="0" normalizeH="0" baseline="0" noProof="1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0" marR="0" indent="457200" algn="l" defTabSz="767080" rtl="0" eaLnBrk="1" fontAlgn="base" latinLnBrk="0" hangingPunct="1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None/>
            </a:pPr>
            <a:r>
              <a:rPr kumimoji="0" lang="en-US" altLang="zh-CN" b="0" i="0" u="none" strike="noStrike" kern="1200" cap="none" spc="0" normalizeH="0" baseline="0" noProof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3</a:t>
            </a:r>
            <a:r>
              <a:rPr kumimoji="0" lang="zh-CN" altLang="en-US" b="0" i="0" u="none" strike="noStrike" kern="1200" cap="none" spc="0" normalizeH="0" baseline="0" noProof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、具体体现：根据教育目标和幼儿实际需要，确定相应活动目标，选择合适内容，运用适当的方法，设计科学环节，对幼儿实施教学。</a:t>
            </a:r>
            <a:endParaRPr kumimoji="0" lang="zh-CN" altLang="en-US" b="0" i="0" u="none" strike="noStrike" kern="1200" cap="none" spc="0" normalizeH="0" baseline="0" noProof="1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pic>
        <p:nvPicPr>
          <p:cNvPr id="50179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24463" y="538163"/>
            <a:ext cx="3249216" cy="4245769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文本框 6"/>
          <p:cNvSpPr txBox="1"/>
          <p:nvPr>
            <p:custDataLst>
              <p:tags r:id="rId2"/>
            </p:custDataLst>
          </p:nvPr>
        </p:nvSpPr>
        <p:spPr>
          <a:xfrm>
            <a:off x="0" y="71755"/>
            <a:ext cx="1448435" cy="46672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ctr"/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知识点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</a:t>
            </a:r>
            <a:endParaRPr lang="en-US" altLang="zh-CN" sz="240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01" name="标题 129025"/>
          <p:cNvSpPr>
            <a:spLocks noGrp="1" noRot="1"/>
          </p:cNvSpPr>
          <p:nvPr>
            <p:ph type="ctrTitle"/>
          </p:nvPr>
        </p:nvSpPr>
        <p:spPr>
          <a:xfrm>
            <a:off x="1448594" y="253841"/>
            <a:ext cx="6704410" cy="411956"/>
          </a:xfrm>
        </p:spPr>
        <p:txBody>
          <a:bodyPr wrap="square" lIns="57504" tIns="28752" rIns="57504" bIns="28752" anchor="ctr" anchorCtr="0">
            <a:normAutofit fontScale="90000"/>
          </a:bodyPr>
          <a:p>
            <a:pPr algn="l" defTabSz="767080" eaLnBrk="1" hangingPunct="1">
              <a:buClrTx/>
              <a:buSzTx/>
              <a:buFontTx/>
            </a:pPr>
            <a:r>
              <a:rPr lang="zh-CN" altLang="en-US" sz="2400" b="1" kern="1200" dirty="0">
                <a:latin typeface="+mj-lt"/>
                <a:ea typeface="+mj-ea"/>
                <a:cs typeface="+mj-cs"/>
              </a:rPr>
              <a:t>（二）幼儿</a:t>
            </a:r>
            <a:endParaRPr lang="zh-CN" altLang="en-US" sz="2400" b="1" kern="1200" dirty="0">
              <a:latin typeface="+mj-lt"/>
              <a:ea typeface="+mj-ea"/>
              <a:cs typeface="+mj-cs"/>
            </a:endParaRPr>
          </a:p>
        </p:txBody>
      </p:sp>
      <p:sp>
        <p:nvSpPr>
          <p:cNvPr id="16386" name="副标题 129026"/>
          <p:cNvSpPr>
            <a:spLocks noGrp="1" noRot="1"/>
          </p:cNvSpPr>
          <p:nvPr>
            <p:ph type="subTitle" idx="1"/>
          </p:nvPr>
        </p:nvSpPr>
        <p:spPr>
          <a:xfrm>
            <a:off x="570230" y="666115"/>
            <a:ext cx="5240020" cy="433006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chemeClr val="tx2">
                    <a:lumMod val="20000"/>
                    <a:lumOff val="80000"/>
                  </a:schemeClr>
                </a:solidFill>
              </a14:hiddenFill>
            </a:ext>
          </a:extLst>
        </p:spPr>
        <p:txBody>
          <a:bodyPr wrap="square" lIns="57504" tIns="28752" rIns="57504" bIns="28752" anchor="t"/>
          <a:p>
            <a:pPr marL="0" marR="0" indent="457200" algn="l" defTabSz="767080" rtl="0" eaLnBrk="1" fontAlgn="base" latinLnBrk="0" hangingPunct="1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None/>
            </a:pPr>
            <a:r>
              <a:rPr kumimoji="0" lang="en-US" altLang="zh-CN" b="0" i="0" u="none" strike="noStrike" kern="1200" cap="none" spc="0" normalizeH="0" baseline="0" noProof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1</a:t>
            </a:r>
            <a:r>
              <a:rPr kumimoji="0" lang="zh-CN" altLang="en-US" b="0" i="0" u="none" strike="noStrike" kern="1200" cap="none" spc="0" normalizeH="0" baseline="0" noProof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、地位：幼儿</a:t>
            </a:r>
            <a:r>
              <a:rPr kumimoji="0" lang="zh-CN" altLang="en-US" sz="2025" b="1" i="0" u="none" strike="noStrike" kern="1200" cap="none" spc="0" normalizeH="0" baseline="0" noProof="1" dirty="0">
                <a:solidFill>
                  <a:srgbClr val="FF0000"/>
                </a:solidFill>
                <a:cs typeface="+mn-cs"/>
              </a:rPr>
              <a:t>学习</a:t>
            </a:r>
            <a:r>
              <a:rPr kumimoji="0" lang="zh-CN" altLang="en-US" b="0" i="0" u="none" strike="noStrike" kern="1200" cap="none" spc="0" normalizeH="0" baseline="0" noProof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的</a:t>
            </a:r>
            <a:r>
              <a:rPr kumimoji="0" lang="zh-CN" altLang="en-US" sz="2025" b="1" i="0" u="none" strike="noStrike" kern="1200" cap="none" spc="0" normalizeH="0" baseline="0" noProof="1" dirty="0">
                <a:solidFill>
                  <a:srgbClr val="FF0000"/>
                </a:solidFill>
                <a:cs typeface="+mn-cs"/>
              </a:rPr>
              <a:t>主体</a:t>
            </a:r>
            <a:r>
              <a:rPr kumimoji="0" lang="zh-CN" altLang="en-US" b="0" i="0" u="none" strike="noStrike" kern="1200" cap="none" spc="0" normalizeH="0" baseline="0" noProof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。</a:t>
            </a:r>
            <a:endParaRPr kumimoji="0" lang="zh-CN" altLang="en-US" b="0" i="0" u="none" strike="noStrike" kern="1200" cap="none" spc="0" normalizeH="0" baseline="0" noProof="1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0" marR="0" indent="457200" algn="l" defTabSz="767080" rtl="0" eaLnBrk="1" fontAlgn="base" latinLnBrk="0" hangingPunct="1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None/>
            </a:pPr>
            <a:r>
              <a:rPr kumimoji="0" lang="en-US" b="0" i="0" u="none" strike="noStrike" kern="1200" cap="none" spc="0" normalizeH="0" baseline="0" noProof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2</a:t>
            </a:r>
            <a:r>
              <a:rPr kumimoji="0" b="0" i="0" u="none" strike="noStrike" kern="1200" cap="none" spc="0" normalizeH="0" baseline="0" noProof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、作用：幼儿</a:t>
            </a:r>
            <a:r>
              <a:rPr kumimoji="0" lang="zh-CN" altLang="en-US" sz="2025" b="1" i="0" u="none" strike="noStrike" kern="1200" cap="none" spc="0" normalizeH="0" baseline="0" noProof="1" dirty="0">
                <a:solidFill>
                  <a:srgbClr val="FF0000"/>
                </a:solidFill>
                <a:cs typeface="+mn-cs"/>
              </a:rPr>
              <a:t>主动学习</a:t>
            </a:r>
            <a:r>
              <a:rPr kumimoji="0" b="0" i="0" u="none" strike="noStrike" kern="1200" cap="none" spc="0" normalizeH="0" baseline="0" noProof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（活动）。</a:t>
            </a:r>
            <a:endParaRPr kumimoji="0" b="0" i="0" u="none" strike="noStrike" kern="1200" cap="none" spc="0" normalizeH="0" baseline="0" noProof="1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0" marR="0" indent="457200" algn="l" defTabSz="767080" rtl="0" eaLnBrk="1" fontAlgn="base" latinLnBrk="0" hangingPunct="1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None/>
            </a:pPr>
            <a:r>
              <a:rPr kumimoji="0" lang="en-US" b="0" i="0" u="none" strike="noStrike" kern="1200" cap="none" spc="0" normalizeH="0" baseline="0" noProof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3</a:t>
            </a:r>
            <a:r>
              <a:rPr kumimoji="0" b="0" i="0" u="none" strike="noStrike" kern="1200" cap="none" spc="0" normalizeH="0" baseline="0" noProof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、具体体现：</a:t>
            </a:r>
            <a:endParaRPr kumimoji="0" b="0" i="0" u="none" strike="noStrike" kern="1200" cap="none" spc="0" normalizeH="0" baseline="0" noProof="1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0" marR="0" indent="457200" algn="l" defTabSz="767080" rtl="0" eaLnBrk="1" fontAlgn="base" latinLnBrk="0" hangingPunct="1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None/>
            </a:pPr>
            <a:r>
              <a:rPr kumimoji="0" b="0" i="0" u="none" strike="noStrike" kern="1200" cap="none" spc="0" normalizeH="0" baseline="0" noProof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（1）幼儿是</a:t>
            </a:r>
            <a:r>
              <a:rPr kumimoji="0" lang="zh-CN" altLang="en-US" sz="2025" b="1" i="0" u="none" strike="noStrike" kern="1200" cap="none" spc="0" normalizeH="0" baseline="0" noProof="1" dirty="0">
                <a:solidFill>
                  <a:srgbClr val="FF0000"/>
                </a:solidFill>
                <a:cs typeface="+mn-cs"/>
              </a:rPr>
              <a:t>主动学习者</a:t>
            </a:r>
            <a:r>
              <a:rPr kumimoji="0" b="0" i="0" u="none" strike="noStrike" kern="1200" cap="none" spc="0" normalizeH="0" baseline="0" noProof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。根据经验和兴趣，对</a:t>
            </a:r>
            <a:r>
              <a:rPr kumimoji="0" lang="zh-CN" altLang="en-US" sz="2025" b="1" i="0" u="none" strike="noStrike" kern="1200" cap="none" spc="0" normalizeH="0" baseline="0" noProof="1" dirty="0">
                <a:solidFill>
                  <a:srgbClr val="FF0000"/>
                </a:solidFill>
                <a:cs typeface="+mn-cs"/>
              </a:rPr>
              <a:t>活动内容</a:t>
            </a:r>
            <a:r>
              <a:rPr kumimoji="0" b="0" i="0" u="none" strike="noStrike" kern="1200" cap="none" spc="0" normalizeH="0" baseline="0" noProof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做出</a:t>
            </a:r>
            <a:r>
              <a:rPr kumimoji="0" lang="zh-CN" altLang="en-US" sz="2025" b="1" i="0" u="none" strike="noStrike" kern="1200" cap="none" spc="0" normalizeH="0" baseline="0" noProof="1" dirty="0">
                <a:solidFill>
                  <a:srgbClr val="FF0000"/>
                </a:solidFill>
                <a:cs typeface="+mn-cs"/>
              </a:rPr>
              <a:t>选择</a:t>
            </a:r>
            <a:r>
              <a:rPr kumimoji="0" b="0" i="0" u="none" strike="noStrike" kern="1200" cap="none" spc="0" normalizeH="0" baseline="0" noProof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。情感与理智共同参与</a:t>
            </a:r>
            <a:r>
              <a:rPr kumimoji="0" lang="zh-CN" b="0" i="0" u="none" strike="noStrike" kern="1200" cap="none" spc="0" normalizeH="0" baseline="0" noProof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，</a:t>
            </a:r>
            <a:r>
              <a:rPr kumimoji="0" b="0" i="0" u="none" strike="noStrike" kern="1200" cap="none" spc="0" normalizeH="0" baseline="0" noProof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全身心学习，</a:t>
            </a:r>
            <a:r>
              <a:rPr kumimoji="0" lang="zh-CN" b="0" i="0" u="none" strike="noStrike" kern="1200" cap="none" spc="0" normalizeH="0" baseline="0" noProof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实现</a:t>
            </a:r>
            <a:r>
              <a:rPr kumimoji="0" b="0" i="0" u="none" strike="noStrike" kern="1200" cap="none" spc="0" normalizeH="0" baseline="0" noProof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多方面、综合的</a:t>
            </a:r>
            <a:r>
              <a:rPr kumimoji="0" b="0" i="0" u="none" strike="noStrike" kern="1200" cap="none" spc="0" normalizeH="0" baseline="0" noProof="1" dirty="0">
                <a:solidFill>
                  <a:schemeClr val="tx1"/>
                </a:solidFill>
                <a:latin typeface="+mn-lt"/>
                <a:ea typeface="+mn-ea"/>
                <a:cs typeface="+mn-cs"/>
                <a:sym typeface="+mn-ea"/>
              </a:rPr>
              <a:t>发展</a:t>
            </a:r>
            <a:r>
              <a:rPr kumimoji="0" b="0" i="0" u="none" strike="noStrike" kern="1200" cap="none" spc="0" normalizeH="0" baseline="0" noProof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。</a:t>
            </a:r>
            <a:endParaRPr kumimoji="0" b="0" i="0" u="none" strike="noStrike" kern="1200" cap="none" spc="0" normalizeH="0" baseline="0" noProof="1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0" marR="0" indent="457200" algn="l" defTabSz="767080" rtl="0" eaLnBrk="1" fontAlgn="base" latinLnBrk="0" hangingPunct="1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None/>
            </a:pPr>
            <a:r>
              <a:rPr kumimoji="0" b="0" i="0" u="none" strike="noStrike" kern="1200" cap="none" spc="0" normalizeH="0" baseline="0" noProof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（2）幼儿在</a:t>
            </a:r>
            <a:r>
              <a:rPr kumimoji="0" lang="zh-CN" altLang="en-US" sz="2025" b="1" i="0" u="none" strike="noStrike" kern="1200" cap="none" spc="0" normalizeH="0" baseline="0" noProof="1" dirty="0">
                <a:solidFill>
                  <a:srgbClr val="FF0000"/>
                </a:solidFill>
                <a:cs typeface="+mn-cs"/>
              </a:rPr>
              <a:t>学习方式</a:t>
            </a:r>
            <a:r>
              <a:rPr kumimoji="0" b="0" i="0" u="none" strike="noStrike" kern="1200" cap="none" spc="0" normalizeH="0" baseline="0" noProof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上存在着</a:t>
            </a:r>
            <a:r>
              <a:rPr kumimoji="0" lang="zh-CN" altLang="en-US" sz="2025" b="1" i="0" u="none" strike="noStrike" kern="1200" cap="none" spc="0" normalizeH="0" baseline="0" noProof="1" dirty="0">
                <a:solidFill>
                  <a:srgbClr val="FF0000"/>
                </a:solidFill>
                <a:cs typeface="+mn-cs"/>
              </a:rPr>
              <a:t>差别</a:t>
            </a:r>
            <a:r>
              <a:rPr kumimoji="0" b="0" i="0" u="none" strike="noStrike" kern="1200" cap="none" spc="0" normalizeH="0" baseline="0" noProof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。每个孩子按自己的方式</a:t>
            </a:r>
            <a:r>
              <a:rPr kumimoji="0" lang="zh-CN" b="0" i="0" u="none" strike="noStrike" kern="1200" cap="none" spc="0" normalizeH="0" baseline="0" noProof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、进程、</a:t>
            </a:r>
            <a:r>
              <a:rPr kumimoji="0" b="0" i="0" u="none" strike="noStrike" kern="1200" cap="none" spc="0" normalizeH="0" baseline="0" noProof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创造性地理解教育内容。</a:t>
            </a:r>
            <a:endParaRPr kumimoji="0" b="0" i="0" u="none" strike="noStrike" kern="1200" cap="none" spc="0" normalizeH="0" baseline="0" noProof="1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pic>
        <p:nvPicPr>
          <p:cNvPr id="51203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16216" y="461963"/>
            <a:ext cx="2613422" cy="2391966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204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16216" y="2925366"/>
            <a:ext cx="2387203" cy="198715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文本框 6"/>
          <p:cNvSpPr txBox="1"/>
          <p:nvPr>
            <p:custDataLst>
              <p:tags r:id="rId3"/>
            </p:custDataLst>
          </p:nvPr>
        </p:nvSpPr>
        <p:spPr>
          <a:xfrm>
            <a:off x="0" y="-5080"/>
            <a:ext cx="1448435" cy="46672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ctr"/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知识点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</a:t>
            </a:r>
            <a:endParaRPr lang="en-US" altLang="zh-CN" sz="240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2225" name="标题 130049"/>
          <p:cNvSpPr>
            <a:spLocks noGrp="1" noRot="1"/>
          </p:cNvSpPr>
          <p:nvPr>
            <p:ph type="ctrTitle"/>
          </p:nvPr>
        </p:nvSpPr>
        <p:spPr>
          <a:xfrm>
            <a:off x="994172" y="342900"/>
            <a:ext cx="6704409" cy="571500"/>
          </a:xfrm>
        </p:spPr>
        <p:txBody>
          <a:bodyPr wrap="square" lIns="57504" tIns="28752" rIns="57504" bIns="28752" anchor="ctr" anchorCtr="0"/>
          <a:p>
            <a:pPr algn="l" defTabSz="767080" eaLnBrk="1" hangingPunct="1">
              <a:buClrTx/>
              <a:buSzTx/>
              <a:buFontTx/>
            </a:pPr>
            <a:r>
              <a:rPr lang="zh-CN" altLang="en-US" sz="2400" b="1" kern="1200" dirty="0">
                <a:latin typeface="+mj-lt"/>
                <a:ea typeface="+mj-ea"/>
                <a:cs typeface="+mj-cs"/>
              </a:rPr>
              <a:t>（三）幼儿园教学活动的内容</a:t>
            </a:r>
            <a:endParaRPr lang="zh-CN" altLang="en-US" sz="2400" b="1" kern="1200" dirty="0">
              <a:latin typeface="+mj-lt"/>
              <a:ea typeface="+mj-ea"/>
              <a:cs typeface="+mj-cs"/>
            </a:endParaRPr>
          </a:p>
        </p:txBody>
      </p:sp>
      <p:sp>
        <p:nvSpPr>
          <p:cNvPr id="17410" name="副标题 130050"/>
          <p:cNvSpPr>
            <a:spLocks noGrp="1" noRot="1"/>
          </p:cNvSpPr>
          <p:nvPr>
            <p:ph type="subTitle" idx="1"/>
          </p:nvPr>
        </p:nvSpPr>
        <p:spPr>
          <a:xfrm>
            <a:off x="935831" y="844154"/>
            <a:ext cx="3914775" cy="4063604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5"/>
                </a:solidFill>
              </a14:hiddenFill>
            </a:ext>
          </a:extLst>
        </p:spPr>
        <p:txBody>
          <a:bodyPr wrap="square" lIns="57504" tIns="28752" rIns="57504" bIns="28752" anchor="t"/>
          <a:p>
            <a:pPr marL="0" marR="0" indent="0" algn="l" defTabSz="76708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None/>
            </a:pPr>
            <a:endParaRPr kumimoji="0" lang="en-US" altLang="zh-CN" sz="2025" b="0" i="0" u="none" strike="noStrike" kern="1200" cap="none" spc="0" normalizeH="0" baseline="0" noProof="1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0" marR="0" indent="0" algn="l" defTabSz="76708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None/>
            </a:pPr>
            <a:r>
              <a:rPr kumimoji="0" lang="en-US" altLang="zh-CN" sz="2025" b="0" i="0" u="none" strike="noStrike" kern="1200" cap="none" spc="0" normalizeH="0" baseline="0" noProof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1</a:t>
            </a:r>
            <a:r>
              <a:rPr kumimoji="0" lang="zh-CN" altLang="en-US" sz="2025" b="0" i="0" u="none" strike="noStrike" kern="1200" cap="none" spc="0" normalizeH="0" baseline="0" noProof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、地位和作用</a:t>
            </a:r>
            <a:endParaRPr kumimoji="0" lang="zh-CN" altLang="en-US" sz="2025" b="0" i="0" u="none" strike="noStrike" kern="1200" cap="none" spc="0" normalizeH="0" baseline="0" noProof="1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0" marR="0" indent="0" algn="l" defTabSz="767080" rtl="0" eaLnBrk="1" fontAlgn="base" latinLnBrk="0" hangingPunct="1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None/>
            </a:pPr>
            <a:r>
              <a:rPr kumimoji="0" lang="zh-CN" altLang="en-US" sz="2025" b="0" i="0" u="none" strike="noStrike" kern="1200" cap="none" spc="0" normalizeH="0" baseline="0" noProof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     教师教育影响</a:t>
            </a:r>
            <a:r>
              <a:rPr kumimoji="0" lang="zh-CN" altLang="en-US" sz="2025" b="0" i="0" u="none" strike="noStrike" kern="1200" cap="none" spc="0" normalizeH="0" baseline="0" noProof="1" dirty="0">
                <a:solidFill>
                  <a:schemeClr val="tx1"/>
                </a:solidFill>
                <a:latin typeface="+mn-lt"/>
                <a:ea typeface="+mn-ea"/>
                <a:cs typeface="+mn-cs"/>
                <a:sym typeface="+mn-ea"/>
              </a:rPr>
              <a:t>幼儿</a:t>
            </a:r>
            <a:r>
              <a:rPr kumimoji="0" lang="zh-CN" altLang="en-US" sz="2025" b="0" i="0" u="none" strike="noStrike" kern="1200" cap="none" spc="0" normalizeH="0" baseline="0" noProof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，完成教学目标的</a:t>
            </a:r>
            <a:r>
              <a:rPr kumimoji="0" lang="zh-CN" altLang="en-US" sz="2025" b="1" i="0" u="none" strike="noStrike" kern="1200" cap="none" spc="0" normalizeH="0" baseline="0" noProof="1" dirty="0">
                <a:solidFill>
                  <a:srgbClr val="FF0000"/>
                </a:solidFill>
                <a:cs typeface="+mn-cs"/>
              </a:rPr>
              <a:t>中介</a:t>
            </a:r>
            <a:r>
              <a:rPr kumimoji="0" lang="zh-CN" altLang="en-US" sz="2025" b="0" i="0" u="none" strike="noStrike" kern="1200" cap="none" spc="0" normalizeH="0" baseline="0" noProof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，直接影响到教学目标的实现程度。</a:t>
            </a:r>
            <a:endParaRPr kumimoji="0" lang="zh-CN" altLang="en-US" sz="2025" b="0" i="0" u="none" strike="noStrike" kern="1200" cap="none" spc="0" normalizeH="0" baseline="0" noProof="1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0" marR="0" indent="0" algn="l" defTabSz="76708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None/>
            </a:pPr>
            <a:endParaRPr kumimoji="0" lang="en-US" altLang="zh-CN" sz="2025" b="0" i="0" u="none" strike="noStrike" kern="1200" cap="none" spc="0" normalizeH="0" baseline="0" noProof="1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0" marR="0" indent="0" algn="l" defTabSz="76708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None/>
            </a:pPr>
            <a:r>
              <a:rPr kumimoji="0" lang="en-US" altLang="zh-CN" sz="2025" b="0" i="0" u="none" strike="noStrike" kern="1200" cap="none" spc="0" normalizeH="0" baseline="0" noProof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2</a:t>
            </a:r>
            <a:r>
              <a:rPr kumimoji="0" lang="zh-CN" altLang="en-US" sz="2025" b="0" i="0" u="none" strike="noStrike" kern="1200" cap="none" spc="0" normalizeH="0" baseline="0" noProof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、具体内容</a:t>
            </a:r>
            <a:endParaRPr kumimoji="0" lang="zh-CN" altLang="en-US" sz="2025" b="0" i="0" u="none" strike="noStrike" kern="1200" cap="none" spc="0" normalizeH="0" baseline="0" noProof="1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0" marR="0" indent="0" algn="l" defTabSz="76708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None/>
            </a:pPr>
            <a:r>
              <a:rPr kumimoji="0" lang="zh-CN" altLang="en-US" sz="2025" b="0" i="0" u="none" strike="noStrike" kern="1200" cap="none" spc="0" normalizeH="0" baseline="0" noProof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 </a:t>
            </a:r>
            <a:endParaRPr kumimoji="0" lang="zh-CN" altLang="en-US" sz="2025" b="0" i="0" u="none" strike="noStrike" kern="1200" cap="none" spc="0" normalizeH="0" baseline="0" noProof="1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0" marR="0" indent="0" algn="l" defTabSz="76708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None/>
            </a:pPr>
            <a:r>
              <a:rPr kumimoji="0" lang="zh-CN" altLang="en-US" sz="2025" b="0" i="0" u="none" strike="noStrike" kern="1200" cap="none" spc="0" normalizeH="0" baseline="0" noProof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健康、语言、社会、科学和艺术。</a:t>
            </a:r>
            <a:endParaRPr kumimoji="0" lang="zh-CN" altLang="en-US" sz="2025" b="0" i="0" u="none" strike="noStrike" kern="1200" cap="none" spc="0" normalizeH="0" baseline="0" noProof="1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0" marR="0" indent="0" algn="l" defTabSz="76708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None/>
            </a:pPr>
            <a:r>
              <a:rPr kumimoji="0" lang="zh-CN" altLang="en-US" sz="675" b="0" i="0" u="none" strike="noStrike" kern="1200" cap="none" spc="0" normalizeH="0" baseline="0" noProof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。</a:t>
            </a:r>
            <a:endParaRPr kumimoji="0" lang="zh-CN" altLang="en-US" sz="675" b="0" i="0" u="none" strike="noStrike" kern="1200" cap="none" spc="0" normalizeH="0" baseline="0" noProof="1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pic>
        <p:nvPicPr>
          <p:cNvPr id="52227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018485" y="914400"/>
            <a:ext cx="3289697" cy="318968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文本框 6"/>
          <p:cNvSpPr txBox="1"/>
          <p:nvPr>
            <p:custDataLst>
              <p:tags r:id="rId2"/>
            </p:custDataLst>
          </p:nvPr>
        </p:nvSpPr>
        <p:spPr>
          <a:xfrm>
            <a:off x="71755" y="85725"/>
            <a:ext cx="1448435" cy="46672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ctr"/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知识点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</a:t>
            </a:r>
            <a:endParaRPr lang="en-US" altLang="zh-CN" sz="240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3249" name="标题 131073"/>
          <p:cNvSpPr>
            <a:spLocks noGrp="1" noRot="1"/>
          </p:cNvSpPr>
          <p:nvPr>
            <p:ph type="ctrTitle"/>
          </p:nvPr>
        </p:nvSpPr>
        <p:spPr>
          <a:xfrm>
            <a:off x="1102836" y="112236"/>
            <a:ext cx="6704410" cy="571500"/>
          </a:xfrm>
        </p:spPr>
        <p:txBody>
          <a:bodyPr wrap="square" lIns="57504" tIns="28752" rIns="57504" bIns="28752" anchor="ctr" anchorCtr="0"/>
          <a:p>
            <a:pPr algn="l" defTabSz="767080" eaLnBrk="1" hangingPunct="1">
              <a:buClrTx/>
              <a:buSzTx/>
              <a:buFontTx/>
            </a:pPr>
            <a:r>
              <a:rPr lang="zh-CN" altLang="en-US" sz="2400" b="1" kern="1200" dirty="0">
                <a:latin typeface="+mj-lt"/>
                <a:ea typeface="+mj-ea"/>
                <a:cs typeface="+mj-cs"/>
              </a:rPr>
              <a:t>（四）幼儿园教学活动的方法</a:t>
            </a:r>
            <a:endParaRPr lang="zh-CN" altLang="en-US" sz="2400" b="1" kern="1200" dirty="0">
              <a:latin typeface="+mj-lt"/>
              <a:ea typeface="+mj-ea"/>
              <a:cs typeface="+mj-cs"/>
            </a:endParaRPr>
          </a:p>
        </p:txBody>
      </p:sp>
      <p:sp>
        <p:nvSpPr>
          <p:cNvPr id="18434" name="副标题 131074"/>
          <p:cNvSpPr>
            <a:spLocks noGrp="1" noRot="1"/>
          </p:cNvSpPr>
          <p:nvPr>
            <p:ph type="subTitle" idx="1"/>
          </p:nvPr>
        </p:nvSpPr>
        <p:spPr>
          <a:xfrm>
            <a:off x="935831" y="631031"/>
            <a:ext cx="3345656" cy="3958829"/>
          </a:xfrm>
          <a:solidFill>
            <a:schemeClr val="bg1"/>
          </a:solidFill>
        </p:spPr>
        <p:txBody>
          <a:bodyPr wrap="square" lIns="57504" tIns="28752" rIns="57504" bIns="28752" anchor="t">
            <a:normAutofit lnSpcReduction="10000"/>
          </a:bodyPr>
          <a:p>
            <a:pPr marL="0" marR="0" indent="0" algn="l" defTabSz="767080" rtl="0" eaLnBrk="1" fontAlgn="base" latinLnBrk="0" hangingPunct="1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None/>
            </a:pPr>
            <a:r>
              <a:rPr kumimoji="0" lang="en-US" altLang="zh-CN" sz="2100" b="0" i="0" u="none" strike="noStrike" kern="1200" cap="none" spc="0" normalizeH="0" baseline="0" noProof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   </a:t>
            </a:r>
            <a:r>
              <a:rPr kumimoji="0" lang="en-US" altLang="zh-CN" b="0" i="0" u="none" strike="noStrike" kern="1200" cap="none" spc="0" normalizeH="0" baseline="0" noProof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1</a:t>
            </a:r>
            <a:r>
              <a:rPr kumimoji="0" lang="zh-CN" altLang="en-US" b="0" i="0" u="none" strike="noStrike" kern="1200" cap="none" spc="0" normalizeH="0" baseline="0" noProof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、作用：</a:t>
            </a:r>
            <a:r>
              <a:rPr kumimoji="0" lang="zh-CN" altLang="en-US" b="1" i="0" u="none" strike="noStrike" kern="1200" cap="none" spc="0" normalizeH="0" baseline="0" noProof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教学方法与手段是实现教学目标的一个重要的</a:t>
            </a:r>
            <a:r>
              <a:rPr kumimoji="0" lang="zh-CN" altLang="en-US" sz="2025" b="1" i="0" u="none" strike="noStrike" kern="1200" cap="none" spc="0" normalizeH="0" baseline="0" noProof="1" dirty="0">
                <a:solidFill>
                  <a:srgbClr val="FF0000"/>
                </a:solidFill>
                <a:cs typeface="+mn-cs"/>
              </a:rPr>
              <a:t>中介因素</a:t>
            </a:r>
            <a:r>
              <a:rPr kumimoji="0" lang="zh-CN" altLang="en-US" b="1" i="0" u="none" strike="noStrike" kern="1200" cap="none" spc="0" normalizeH="0" baseline="0" noProof="1" dirty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。</a:t>
            </a:r>
            <a:endParaRPr kumimoji="0" lang="zh-CN" altLang="en-US" b="1" i="0" u="none" strike="noStrike" kern="1200" cap="none" spc="0" normalizeH="0" baseline="0" noProof="1" dirty="0">
              <a:solidFill>
                <a:schemeClr val="tx2"/>
              </a:solidFill>
              <a:latin typeface="+mn-lt"/>
              <a:ea typeface="+mn-ea"/>
              <a:cs typeface="+mn-cs"/>
            </a:endParaRPr>
          </a:p>
          <a:p>
            <a:pPr marL="0" marR="0" indent="0" algn="l" defTabSz="767080" rtl="0" eaLnBrk="1" fontAlgn="base" latinLnBrk="0" hangingPunct="1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None/>
            </a:pPr>
            <a:endParaRPr kumimoji="0" lang="en-US" altLang="zh-CN" b="0" i="0" u="none" strike="noStrike" kern="1200" cap="none" spc="0" normalizeH="0" baseline="0" noProof="1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0" marR="0" indent="0" algn="l" defTabSz="767080" rtl="0" eaLnBrk="1" fontAlgn="base" latinLnBrk="0" hangingPunct="1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None/>
            </a:pPr>
            <a:r>
              <a:rPr kumimoji="0" lang="en-US" altLang="zh-CN" b="0" i="0" u="none" strike="noStrike" kern="1200" cap="none" spc="0" normalizeH="0" baseline="0" noProof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    2</a:t>
            </a:r>
            <a:r>
              <a:rPr kumimoji="0" lang="zh-CN" altLang="en-US" b="0" i="0" u="none" strike="noStrike" kern="1200" cap="none" spc="0" normalizeH="0" baseline="0" noProof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、具体内容；布置环境、运用教具、电化教育手段、提供操作材料、创设学习环境</a:t>
            </a:r>
            <a:r>
              <a:rPr kumimoji="0" lang="zh-CN" altLang="en-US" sz="2025" b="1" i="0" u="none" strike="noStrike" kern="1200" cap="none" spc="0" normalizeH="0" baseline="0" noProof="1" dirty="0">
                <a:solidFill>
                  <a:srgbClr val="FF0000"/>
                </a:solidFill>
                <a:cs typeface="+mn-cs"/>
              </a:rPr>
              <a:t>（手段或教具）</a:t>
            </a:r>
            <a:r>
              <a:rPr kumimoji="0" lang="zh-CN" altLang="en-US" b="0" i="0" u="none" strike="noStrike" kern="1200" cap="none" spc="0" normalizeH="0" baseline="0" noProof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，对幼儿启发、讲解、演示等</a:t>
            </a:r>
            <a:r>
              <a:rPr kumimoji="0" lang="zh-CN" altLang="en-US" sz="2025" b="1" i="0" u="none" strike="noStrike" kern="1200" cap="none" spc="0" normalizeH="0" baseline="0" noProof="1" dirty="0">
                <a:solidFill>
                  <a:srgbClr val="FF0000"/>
                </a:solidFill>
                <a:cs typeface="+mn-cs"/>
              </a:rPr>
              <a:t>（教学法）</a:t>
            </a:r>
            <a:r>
              <a:rPr kumimoji="0" lang="zh-CN" altLang="en-US" b="0" i="0" u="none" strike="noStrike" kern="1200" cap="none" spc="0" normalizeH="0" baseline="0" noProof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。</a:t>
            </a:r>
            <a:endParaRPr kumimoji="0" lang="zh-CN" altLang="en-US" b="0" i="0" u="none" strike="noStrike" kern="1200" cap="none" spc="0" normalizeH="0" baseline="0" noProof="1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0" marR="0" indent="0" algn="l" defTabSz="76708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None/>
            </a:pPr>
            <a:endParaRPr kumimoji="0" lang="zh-CN" altLang="en-US" b="0" i="0" u="none" strike="noStrike" kern="1200" cap="none" spc="0" normalizeH="0" baseline="0" noProof="1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0" marR="0" indent="0" algn="l" defTabSz="76708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None/>
            </a:pPr>
            <a:endParaRPr kumimoji="0" lang="zh-CN" altLang="en-US" sz="525" b="0" i="0" u="none" strike="noStrike" kern="1200" cap="none" spc="0" normalizeH="0" baseline="0" noProof="1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pic>
        <p:nvPicPr>
          <p:cNvPr id="53251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19700" y="631031"/>
            <a:ext cx="2827735" cy="202763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325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19700" y="2658666"/>
            <a:ext cx="2827735" cy="1931194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46" name="Oval 16"/>
          <p:cNvSpPr/>
          <p:nvPr>
            <p:custDataLst>
              <p:tags r:id="rId2"/>
            </p:custDataLst>
          </p:nvPr>
        </p:nvSpPr>
        <p:spPr>
          <a:xfrm rot="16200000">
            <a:off x="3935551" y="3287756"/>
            <a:ext cx="185022" cy="192427"/>
          </a:xfrm>
          <a:prstGeom prst="ellipse">
            <a:avLst/>
          </a:prstGeom>
          <a:noFill/>
          <a:ln w="254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1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47" name="Group 1"/>
          <p:cNvGrpSpPr/>
          <p:nvPr/>
        </p:nvGrpSpPr>
        <p:grpSpPr>
          <a:xfrm rot="16200000">
            <a:off x="3281892" y="2745994"/>
            <a:ext cx="40469" cy="1278632"/>
            <a:chOff x="6077893" y="2108487"/>
            <a:chExt cx="36214" cy="1552769"/>
          </a:xfrm>
          <a:solidFill>
            <a:schemeClr val="accent2">
              <a:lumMod val="75000"/>
            </a:schemeClr>
          </a:solidFill>
        </p:grpSpPr>
        <p:cxnSp>
          <p:nvCxnSpPr>
            <p:cNvPr id="48" name="Straight Connector 14"/>
            <p:cNvCxnSpPr/>
            <p:nvPr>
              <p:custDataLst>
                <p:tags r:id="rId3"/>
              </p:custDataLst>
            </p:nvPr>
          </p:nvCxnSpPr>
          <p:spPr>
            <a:xfrm>
              <a:off x="6114107" y="2108487"/>
              <a:ext cx="0" cy="1552769"/>
            </a:xfrm>
            <a:prstGeom prst="line">
              <a:avLst/>
            </a:prstGeom>
            <a:grpFill/>
            <a:ln w="19050" cmpd="sng">
              <a:solidFill>
                <a:schemeClr val="bg1">
                  <a:lumMod val="6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Straight Connector 24"/>
            <p:cNvCxnSpPr/>
            <p:nvPr>
              <p:custDataLst>
                <p:tags r:id="rId4"/>
              </p:custDataLst>
            </p:nvPr>
          </p:nvCxnSpPr>
          <p:spPr>
            <a:xfrm>
              <a:off x="6077893" y="2108487"/>
              <a:ext cx="0" cy="1552769"/>
            </a:xfrm>
            <a:prstGeom prst="line">
              <a:avLst/>
            </a:prstGeom>
            <a:grpFill/>
            <a:ln w="19050" cmpd="sng">
              <a:solidFill>
                <a:schemeClr val="bg1">
                  <a:lumMod val="6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0" name="Group 2"/>
          <p:cNvGrpSpPr/>
          <p:nvPr/>
        </p:nvGrpSpPr>
        <p:grpSpPr>
          <a:xfrm rot="16200000">
            <a:off x="4668765" y="2826541"/>
            <a:ext cx="40473" cy="1129452"/>
            <a:chOff x="6077893" y="3797444"/>
            <a:chExt cx="36214" cy="1371599"/>
          </a:xfrm>
          <a:solidFill>
            <a:schemeClr val="accent2">
              <a:lumMod val="75000"/>
            </a:schemeClr>
          </a:solidFill>
        </p:grpSpPr>
        <p:cxnSp>
          <p:nvCxnSpPr>
            <p:cNvPr id="51" name="Straight Connector 19"/>
            <p:cNvCxnSpPr/>
            <p:nvPr>
              <p:custDataLst>
                <p:tags r:id="rId5"/>
              </p:custDataLst>
            </p:nvPr>
          </p:nvCxnSpPr>
          <p:spPr>
            <a:xfrm>
              <a:off x="6114107" y="3797444"/>
              <a:ext cx="0" cy="1371599"/>
            </a:xfrm>
            <a:prstGeom prst="line">
              <a:avLst/>
            </a:prstGeom>
            <a:grpFill/>
            <a:ln w="19050" cmpd="sng">
              <a:solidFill>
                <a:schemeClr val="bg1">
                  <a:lumMod val="6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Connector 25"/>
            <p:cNvCxnSpPr/>
            <p:nvPr>
              <p:custDataLst>
                <p:tags r:id="rId6"/>
              </p:custDataLst>
            </p:nvPr>
          </p:nvCxnSpPr>
          <p:spPr>
            <a:xfrm>
              <a:off x="6077893" y="3797444"/>
              <a:ext cx="0" cy="1371599"/>
            </a:xfrm>
            <a:prstGeom prst="line">
              <a:avLst/>
            </a:prstGeom>
            <a:grpFill/>
            <a:ln w="19050" cmpd="sng">
              <a:solidFill>
                <a:schemeClr val="bg1">
                  <a:lumMod val="6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3" name="Group 3"/>
          <p:cNvGrpSpPr/>
          <p:nvPr/>
        </p:nvGrpSpPr>
        <p:grpSpPr>
          <a:xfrm rot="16200000">
            <a:off x="6082453" y="2753383"/>
            <a:ext cx="40471" cy="1278634"/>
            <a:chOff x="6077893" y="5305231"/>
            <a:chExt cx="36214" cy="1552769"/>
          </a:xfrm>
          <a:solidFill>
            <a:schemeClr val="accent2">
              <a:lumMod val="75000"/>
            </a:schemeClr>
          </a:solidFill>
        </p:grpSpPr>
        <p:cxnSp>
          <p:nvCxnSpPr>
            <p:cNvPr id="54" name="Straight Connector 21"/>
            <p:cNvCxnSpPr/>
            <p:nvPr>
              <p:custDataLst>
                <p:tags r:id="rId7"/>
              </p:custDataLst>
            </p:nvPr>
          </p:nvCxnSpPr>
          <p:spPr>
            <a:xfrm>
              <a:off x="6114107" y="5305231"/>
              <a:ext cx="0" cy="1552769"/>
            </a:xfrm>
            <a:prstGeom prst="line">
              <a:avLst/>
            </a:prstGeom>
            <a:grpFill/>
            <a:ln w="19050" cmpd="sng">
              <a:solidFill>
                <a:schemeClr val="bg1">
                  <a:lumMod val="6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Connector 26"/>
            <p:cNvCxnSpPr/>
            <p:nvPr>
              <p:custDataLst>
                <p:tags r:id="rId8"/>
              </p:custDataLst>
            </p:nvPr>
          </p:nvCxnSpPr>
          <p:spPr>
            <a:xfrm>
              <a:off x="6077893" y="5305231"/>
              <a:ext cx="0" cy="1552769"/>
            </a:xfrm>
            <a:prstGeom prst="line">
              <a:avLst/>
            </a:prstGeom>
            <a:grpFill/>
            <a:ln w="19050" cmpd="sng">
              <a:solidFill>
                <a:schemeClr val="bg1">
                  <a:lumMod val="6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6" name="Oval 40"/>
          <p:cNvSpPr/>
          <p:nvPr>
            <p:custDataLst>
              <p:tags r:id="rId9"/>
            </p:custDataLst>
          </p:nvPr>
        </p:nvSpPr>
        <p:spPr>
          <a:xfrm rot="16200000">
            <a:off x="2464779" y="3274817"/>
            <a:ext cx="185022" cy="192427"/>
          </a:xfrm>
          <a:prstGeom prst="ellipse">
            <a:avLst/>
          </a:prstGeom>
          <a:noFill/>
          <a:ln w="254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1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7" name="Oval 41"/>
          <p:cNvSpPr/>
          <p:nvPr>
            <p:custDataLst>
              <p:tags r:id="rId10"/>
            </p:custDataLst>
          </p:nvPr>
        </p:nvSpPr>
        <p:spPr>
          <a:xfrm rot="16200000">
            <a:off x="5257431" y="3290018"/>
            <a:ext cx="185022" cy="192427"/>
          </a:xfrm>
          <a:prstGeom prst="ellipse">
            <a:avLst/>
          </a:prstGeom>
          <a:noFill/>
          <a:ln w="254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8" name="Isosceles Triangle 45"/>
          <p:cNvSpPr/>
          <p:nvPr>
            <p:custDataLst>
              <p:tags r:id="rId11"/>
            </p:custDataLst>
          </p:nvPr>
        </p:nvSpPr>
        <p:spPr>
          <a:xfrm>
            <a:off x="2516848" y="3079790"/>
            <a:ext cx="94094" cy="164200"/>
          </a:xfrm>
          <a:prstGeom prst="triangle">
            <a:avLst/>
          </a:prstGeom>
          <a:solidFill>
            <a:schemeClr val="bg1">
              <a:lumMod val="65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1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9" name="Isosceles Triangle 48"/>
          <p:cNvSpPr/>
          <p:nvPr>
            <p:custDataLst>
              <p:tags r:id="rId12"/>
            </p:custDataLst>
          </p:nvPr>
        </p:nvSpPr>
        <p:spPr>
          <a:xfrm rot="10800000" flipH="1">
            <a:off x="3987485" y="3517048"/>
            <a:ext cx="94094" cy="164200"/>
          </a:xfrm>
          <a:prstGeom prst="triangle">
            <a:avLst/>
          </a:prstGeom>
          <a:solidFill>
            <a:schemeClr val="bg1">
              <a:lumMod val="65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1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60" name="Isosceles Triangle 69"/>
          <p:cNvSpPr/>
          <p:nvPr>
            <p:custDataLst>
              <p:tags r:id="rId13"/>
            </p:custDataLst>
          </p:nvPr>
        </p:nvSpPr>
        <p:spPr>
          <a:xfrm>
            <a:off x="5300223" y="3098207"/>
            <a:ext cx="94094" cy="164200"/>
          </a:xfrm>
          <a:prstGeom prst="triangle">
            <a:avLst/>
          </a:prstGeom>
          <a:solidFill>
            <a:schemeClr val="bg1">
              <a:lumMod val="65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1" name="Rectangle 70"/>
          <p:cNvSpPr/>
          <p:nvPr>
            <p:custDataLst>
              <p:tags r:id="rId14"/>
            </p:custDataLst>
          </p:nvPr>
        </p:nvSpPr>
        <p:spPr>
          <a:xfrm>
            <a:off x="1426890" y="2067187"/>
            <a:ext cx="2295722" cy="1063566"/>
          </a:xfrm>
          <a:prstGeom prst="rect">
            <a:avLst/>
          </a:prstGeom>
          <a:noFill/>
          <a:ln w="38100">
            <a:solidFill>
              <a:schemeClr val="accent1"/>
            </a:solidFill>
          </a:ln>
          <a:effectLst>
            <a:outerShdw blurRad="177800" dist="63500" dir="2700000" algn="tl" rotWithShape="0">
              <a:prstClr val="black">
                <a:alpha val="1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1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62" name="TextBox 61"/>
          <p:cNvSpPr txBox="1"/>
          <p:nvPr>
            <p:custDataLst>
              <p:tags r:id="rId15"/>
            </p:custDataLst>
          </p:nvPr>
        </p:nvSpPr>
        <p:spPr>
          <a:xfrm>
            <a:off x="1625010" y="2460735"/>
            <a:ext cx="2295722" cy="49911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1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 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实物类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+mn-cs"/>
            </a:endParaRPr>
          </a:p>
        </p:txBody>
      </p:sp>
      <p:sp>
        <p:nvSpPr>
          <p:cNvPr id="63" name="TextBox 62"/>
          <p:cNvSpPr txBox="1"/>
          <p:nvPr>
            <p:custDataLst>
              <p:tags r:id="rId16"/>
            </p:custDataLst>
          </p:nvPr>
        </p:nvSpPr>
        <p:spPr>
          <a:xfrm>
            <a:off x="1426890" y="2080683"/>
            <a:ext cx="2295722" cy="25273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wrap="square" lIns="68580" tIns="34290" rIns="68580" bIns="34290" rtlCol="0">
            <a:spAutoFit/>
          </a:bodyPr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64" name="Oval 40"/>
          <p:cNvSpPr/>
          <p:nvPr>
            <p:custDataLst>
              <p:tags r:id="rId17"/>
            </p:custDataLst>
          </p:nvPr>
        </p:nvSpPr>
        <p:spPr>
          <a:xfrm rot="16200000">
            <a:off x="6750513" y="3293269"/>
            <a:ext cx="185022" cy="192428"/>
          </a:xfrm>
          <a:prstGeom prst="ellipse">
            <a:avLst/>
          </a:prstGeom>
          <a:noFill/>
          <a:ln w="254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5" name="Isosceles Triangle 45"/>
          <p:cNvSpPr/>
          <p:nvPr>
            <p:custDataLst>
              <p:tags r:id="rId18"/>
            </p:custDataLst>
          </p:nvPr>
        </p:nvSpPr>
        <p:spPr>
          <a:xfrm rot="10800000">
            <a:off x="6802447" y="3532408"/>
            <a:ext cx="94094" cy="164200"/>
          </a:xfrm>
          <a:prstGeom prst="triangle">
            <a:avLst/>
          </a:prstGeom>
          <a:solidFill>
            <a:schemeClr val="bg1">
              <a:lumMod val="65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66" name="Group 1"/>
          <p:cNvGrpSpPr/>
          <p:nvPr/>
        </p:nvGrpSpPr>
        <p:grpSpPr>
          <a:xfrm rot="16200000">
            <a:off x="7799211" y="2511134"/>
            <a:ext cx="40515" cy="1760461"/>
            <a:chOff x="6077892" y="2108486"/>
            <a:chExt cx="36254" cy="2137898"/>
          </a:xfrm>
          <a:solidFill>
            <a:schemeClr val="accent2">
              <a:lumMod val="75000"/>
            </a:schemeClr>
          </a:solidFill>
        </p:grpSpPr>
        <p:cxnSp>
          <p:nvCxnSpPr>
            <p:cNvPr id="67" name="Straight Connector 14"/>
            <p:cNvCxnSpPr/>
            <p:nvPr>
              <p:custDataLst>
                <p:tags r:id="rId19"/>
              </p:custDataLst>
            </p:nvPr>
          </p:nvCxnSpPr>
          <p:spPr>
            <a:xfrm rot="5400000" flipV="1">
              <a:off x="5045170" y="3177408"/>
              <a:ext cx="2137897" cy="54"/>
            </a:xfrm>
            <a:prstGeom prst="line">
              <a:avLst/>
            </a:prstGeom>
            <a:grpFill/>
            <a:ln w="19050" cmpd="sng">
              <a:solidFill>
                <a:schemeClr val="bg1">
                  <a:lumMod val="6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Straight Connector 24"/>
            <p:cNvCxnSpPr/>
            <p:nvPr>
              <p:custDataLst>
                <p:tags r:id="rId20"/>
              </p:custDataLst>
            </p:nvPr>
          </p:nvCxnSpPr>
          <p:spPr>
            <a:xfrm rot="5400000" flipV="1">
              <a:off x="5008945" y="3177435"/>
              <a:ext cx="2137896" cy="1"/>
            </a:xfrm>
            <a:prstGeom prst="line">
              <a:avLst/>
            </a:prstGeom>
            <a:grpFill/>
            <a:ln w="19050" cmpd="sng">
              <a:solidFill>
                <a:schemeClr val="bg1">
                  <a:lumMod val="6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9" name="Group 1"/>
          <p:cNvGrpSpPr/>
          <p:nvPr/>
        </p:nvGrpSpPr>
        <p:grpSpPr>
          <a:xfrm rot="16200000">
            <a:off x="1491336" y="2422282"/>
            <a:ext cx="41039" cy="1926701"/>
            <a:chOff x="6077893" y="1321466"/>
            <a:chExt cx="36727" cy="2339790"/>
          </a:xfrm>
          <a:solidFill>
            <a:schemeClr val="accent2">
              <a:lumMod val="75000"/>
            </a:schemeClr>
          </a:solidFill>
        </p:grpSpPr>
        <p:cxnSp>
          <p:nvCxnSpPr>
            <p:cNvPr id="70" name="Straight Connector 14"/>
            <p:cNvCxnSpPr/>
            <p:nvPr>
              <p:custDataLst>
                <p:tags r:id="rId21"/>
              </p:custDataLst>
            </p:nvPr>
          </p:nvCxnSpPr>
          <p:spPr>
            <a:xfrm rot="5400000">
              <a:off x="4944469" y="2491105"/>
              <a:ext cx="2339789" cy="513"/>
            </a:xfrm>
            <a:prstGeom prst="line">
              <a:avLst/>
            </a:prstGeom>
            <a:grpFill/>
            <a:ln w="19050" cmpd="sng">
              <a:solidFill>
                <a:schemeClr val="bg1">
                  <a:lumMod val="6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Straight Connector 24"/>
            <p:cNvCxnSpPr/>
            <p:nvPr>
              <p:custDataLst>
                <p:tags r:id="rId22"/>
              </p:custDataLst>
            </p:nvPr>
          </p:nvCxnSpPr>
          <p:spPr>
            <a:xfrm rot="5400000">
              <a:off x="4908253" y="2491106"/>
              <a:ext cx="2339789" cy="510"/>
            </a:xfrm>
            <a:prstGeom prst="line">
              <a:avLst/>
            </a:prstGeom>
            <a:grpFill/>
            <a:ln w="19050" cmpd="sng">
              <a:solidFill>
                <a:schemeClr val="bg1">
                  <a:lumMod val="6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2" name="Oval 71"/>
          <p:cNvSpPr/>
          <p:nvPr>
            <p:custDataLst>
              <p:tags r:id="rId23"/>
            </p:custDataLst>
          </p:nvPr>
        </p:nvSpPr>
        <p:spPr>
          <a:xfrm>
            <a:off x="3441360" y="1811371"/>
            <a:ext cx="479053" cy="479053"/>
          </a:xfrm>
          <a:prstGeom prst="ellipse">
            <a:avLst/>
          </a:prstGeom>
          <a:solidFill>
            <a:schemeClr val="bg1">
              <a:lumMod val="95000"/>
            </a:schemeClr>
          </a:solidFill>
          <a:ln w="730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2300" b="1" i="0" u="none" strike="noStrike" kern="1200" cap="none" spc="0" normalizeH="0" baseline="0" noProof="0" dirty="0">
                <a:ln>
                  <a:noFill/>
                </a:ln>
                <a:solidFill>
                  <a:srgbClr val="2272AB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</a:t>
            </a:r>
            <a:endParaRPr kumimoji="0" lang="id-ID" sz="2300" b="1" i="0" u="none" strike="noStrike" kern="1200" cap="none" spc="0" normalizeH="0" baseline="0" noProof="0" dirty="0">
              <a:ln>
                <a:noFill/>
              </a:ln>
              <a:solidFill>
                <a:srgbClr val="2272AB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73" name="TextBox 72"/>
          <p:cNvSpPr txBox="1"/>
          <p:nvPr>
            <p:custDataLst>
              <p:tags r:id="rId24"/>
            </p:custDataLst>
          </p:nvPr>
        </p:nvSpPr>
        <p:spPr>
          <a:xfrm rot="16200000">
            <a:off x="5297146" y="2558646"/>
            <a:ext cx="471924" cy="238527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id-ID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2014</a:t>
            </a:r>
            <a:endParaRPr kumimoji="0" lang="id-ID" sz="11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74" name="Rectangle 70"/>
          <p:cNvSpPr/>
          <p:nvPr>
            <p:custDataLst>
              <p:tags r:id="rId25"/>
            </p:custDataLst>
          </p:nvPr>
        </p:nvSpPr>
        <p:spPr>
          <a:xfrm>
            <a:off x="4202081" y="2066855"/>
            <a:ext cx="2295722" cy="1063566"/>
          </a:xfrm>
          <a:prstGeom prst="rect">
            <a:avLst/>
          </a:prstGeom>
          <a:noFill/>
          <a:ln w="38100">
            <a:solidFill>
              <a:schemeClr val="accent1"/>
            </a:solidFill>
          </a:ln>
          <a:effectLst>
            <a:outerShdw blurRad="177800" dist="63500" dir="2700000" algn="tl" rotWithShape="0">
              <a:prstClr val="black">
                <a:alpha val="1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1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75" name="TextBox 74"/>
          <p:cNvSpPr txBox="1"/>
          <p:nvPr>
            <p:custDataLst>
              <p:tags r:id="rId26"/>
            </p:custDataLst>
          </p:nvPr>
        </p:nvSpPr>
        <p:spPr>
          <a:xfrm>
            <a:off x="4124611" y="2441989"/>
            <a:ext cx="2295722" cy="49911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p>
            <a:pPr marL="0" marR="0" lvl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1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 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 媒体类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+mn-cs"/>
            </a:endParaRPr>
          </a:p>
        </p:txBody>
      </p:sp>
      <p:sp>
        <p:nvSpPr>
          <p:cNvPr id="76" name="TextBox 75"/>
          <p:cNvSpPr txBox="1"/>
          <p:nvPr>
            <p:custDataLst>
              <p:tags r:id="rId27"/>
            </p:custDataLst>
          </p:nvPr>
        </p:nvSpPr>
        <p:spPr>
          <a:xfrm>
            <a:off x="4202716" y="2080987"/>
            <a:ext cx="2295722" cy="25273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wrap="square" lIns="68580" tIns="34290" rIns="68580" bIns="34290" rtlCol="0">
            <a:spAutoFit/>
          </a:bodyPr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77" name="Oval 71"/>
          <p:cNvSpPr/>
          <p:nvPr>
            <p:custDataLst>
              <p:tags r:id="rId28"/>
            </p:custDataLst>
          </p:nvPr>
        </p:nvSpPr>
        <p:spPr>
          <a:xfrm>
            <a:off x="6216551" y="1811040"/>
            <a:ext cx="479053" cy="479053"/>
          </a:xfrm>
          <a:prstGeom prst="ellipse">
            <a:avLst/>
          </a:prstGeom>
          <a:solidFill>
            <a:schemeClr val="bg1">
              <a:lumMod val="95000"/>
            </a:schemeClr>
          </a:solidFill>
          <a:ln w="730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2300" b="1" i="0" u="none" strike="noStrike" kern="1200" cap="none" spc="0" normalizeH="0" baseline="0" noProof="0" dirty="0">
                <a:ln>
                  <a:noFill/>
                </a:ln>
                <a:solidFill>
                  <a:srgbClr val="2272AB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3</a:t>
            </a:r>
            <a:endParaRPr kumimoji="0" lang="id-ID" sz="2300" b="1" i="0" u="none" strike="noStrike" kern="1200" cap="none" spc="0" normalizeH="0" baseline="0" noProof="0" dirty="0">
              <a:ln>
                <a:noFill/>
              </a:ln>
              <a:solidFill>
                <a:srgbClr val="2272AB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78" name="Rectangle 70"/>
          <p:cNvSpPr/>
          <p:nvPr>
            <p:custDataLst>
              <p:tags r:id="rId29"/>
            </p:custDataLst>
          </p:nvPr>
        </p:nvSpPr>
        <p:spPr>
          <a:xfrm>
            <a:off x="2892417" y="3655600"/>
            <a:ext cx="2295722" cy="1063566"/>
          </a:xfrm>
          <a:prstGeom prst="rect">
            <a:avLst/>
          </a:prstGeom>
          <a:noFill/>
          <a:ln w="38100">
            <a:solidFill>
              <a:schemeClr val="accent1"/>
            </a:solidFill>
          </a:ln>
          <a:effectLst>
            <a:outerShdw blurRad="177800" dist="63500" dir="2700000" algn="tl" rotWithShape="0">
              <a:prstClr val="black">
                <a:alpha val="1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1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79" name="TextBox 78"/>
          <p:cNvSpPr txBox="1"/>
          <p:nvPr>
            <p:custDataLst>
              <p:tags r:id="rId30"/>
            </p:custDataLst>
          </p:nvPr>
        </p:nvSpPr>
        <p:spPr>
          <a:xfrm>
            <a:off x="2892417" y="3920878"/>
            <a:ext cx="2295722" cy="49911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p>
            <a:pPr marL="0" marR="0" lvl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  模具类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+mn-cs"/>
            </a:endParaRPr>
          </a:p>
        </p:txBody>
      </p:sp>
      <p:sp>
        <p:nvSpPr>
          <p:cNvPr id="80" name="TextBox 79"/>
          <p:cNvSpPr txBox="1"/>
          <p:nvPr>
            <p:custDataLst>
              <p:tags r:id="rId31"/>
            </p:custDataLst>
          </p:nvPr>
        </p:nvSpPr>
        <p:spPr>
          <a:xfrm>
            <a:off x="2892417" y="3669096"/>
            <a:ext cx="2295722" cy="25273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wrap="square" lIns="68580" tIns="34290" rIns="68580" bIns="34290" rtlCol="0">
            <a:spAutoFit/>
          </a:bodyPr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促进幼儿智育的发展</a:t>
            </a:r>
            <a:endParaRPr kumimoji="0" lang="zh-CN" altLang="en-US" sz="12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81" name="Oval 71"/>
          <p:cNvSpPr/>
          <p:nvPr>
            <p:custDataLst>
              <p:tags r:id="rId32"/>
            </p:custDataLst>
          </p:nvPr>
        </p:nvSpPr>
        <p:spPr>
          <a:xfrm>
            <a:off x="4906888" y="3399784"/>
            <a:ext cx="479053" cy="479053"/>
          </a:xfrm>
          <a:prstGeom prst="ellipse">
            <a:avLst/>
          </a:prstGeom>
          <a:solidFill>
            <a:schemeClr val="bg1">
              <a:lumMod val="95000"/>
            </a:schemeClr>
          </a:solidFill>
          <a:ln w="730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2300" b="1" i="0" u="none" strike="noStrike" kern="1200" cap="none" spc="0" normalizeH="0" baseline="0" noProof="0" dirty="0">
                <a:ln>
                  <a:noFill/>
                </a:ln>
                <a:solidFill>
                  <a:srgbClr val="2272AB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</a:t>
            </a:r>
            <a:endParaRPr kumimoji="0" lang="id-ID" sz="2300" b="1" i="0" u="none" strike="noStrike" kern="1200" cap="none" spc="0" normalizeH="0" baseline="0" noProof="0" dirty="0">
              <a:ln>
                <a:noFill/>
              </a:ln>
              <a:solidFill>
                <a:srgbClr val="2272AB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82" name="TextBox 81"/>
          <p:cNvSpPr txBox="1"/>
          <p:nvPr>
            <p:custDataLst>
              <p:tags r:id="rId33"/>
            </p:custDataLst>
          </p:nvPr>
        </p:nvSpPr>
        <p:spPr>
          <a:xfrm rot="16200000">
            <a:off x="6803996" y="4146832"/>
            <a:ext cx="471924" cy="238527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id-ID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2014</a:t>
            </a:r>
            <a:endParaRPr kumimoji="0" lang="id-ID" sz="11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7" name="文本框 6"/>
          <p:cNvSpPr txBox="1"/>
          <p:nvPr>
            <p:custDataLst>
              <p:tags r:id="rId34"/>
            </p:custDataLst>
          </p:nvPr>
        </p:nvSpPr>
        <p:spPr>
          <a:xfrm>
            <a:off x="276225" y="259715"/>
            <a:ext cx="1448435" cy="46672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ctr"/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知识点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4</a:t>
            </a:r>
            <a:endParaRPr lang="en-US" altLang="zh-CN" sz="240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9" name="TextBox 20"/>
          <p:cNvSpPr txBox="1"/>
          <p:nvPr>
            <p:custDataLst>
              <p:tags r:id="rId35"/>
            </p:custDataLst>
          </p:nvPr>
        </p:nvSpPr>
        <p:spPr>
          <a:xfrm>
            <a:off x="454025" y="777240"/>
            <a:ext cx="48463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cap="none" spc="0" normalizeH="0" baseline="0" noProof="0" dirty="0">
                <a:ln>
                  <a:noFill/>
                </a:ln>
                <a:solidFill>
                  <a:srgbClr val="2272AB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四、幼儿园常用的教学手段</a:t>
            </a:r>
            <a:endParaRPr kumimoji="0" lang="zh-CN" altLang="en-US" sz="2400" b="1" i="0" u="none" strike="noStrike" cap="none" spc="0" normalizeH="0" baseline="0" noProof="0" dirty="0">
              <a:ln>
                <a:noFill/>
              </a:ln>
              <a:solidFill>
                <a:srgbClr val="2272AB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3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3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3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3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3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3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3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3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6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6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6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3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500"/>
                            </p:stCondLst>
                            <p:childTnLst>
                              <p:par>
                                <p:cTn id="4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3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3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3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500"/>
                            </p:stCondLst>
                            <p:childTnLst>
                              <p:par>
                                <p:cTn id="5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3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3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3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000"/>
                            </p:stCondLst>
                            <p:childTnLst>
                              <p:par>
                                <p:cTn id="5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1" dur="3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500"/>
                            </p:stCondLst>
                            <p:childTnLst>
                              <p:par>
                                <p:cTn id="6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3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7000"/>
                            </p:stCondLst>
                            <p:childTnLst>
                              <p:par>
                                <p:cTn id="6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6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6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6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000"/>
                            </p:stCondLst>
                            <p:childTnLst>
                              <p:par>
                                <p:cTn id="7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3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8500"/>
                            </p:stCondLst>
                            <p:childTnLst>
                              <p:par>
                                <p:cTn id="7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3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3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3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9000"/>
                            </p:stCondLst>
                            <p:childTnLst>
                              <p:par>
                                <p:cTn id="8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3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9500"/>
                            </p:stCondLst>
                            <p:childTnLst>
                              <p:par>
                                <p:cTn id="8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3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3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3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0000"/>
                            </p:stCondLst>
                            <p:childTnLst>
                              <p:par>
                                <p:cTn id="9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5" dur="3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0500"/>
                            </p:stCondLst>
                            <p:childTnLst>
                              <p:par>
                                <p:cTn id="9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3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1000"/>
                            </p:stCondLst>
                            <p:childTnLst>
                              <p:par>
                                <p:cTn id="10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6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6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12000"/>
                            </p:stCondLst>
                            <p:childTnLst>
                              <p:par>
                                <p:cTn id="10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9" dur="3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12500"/>
                            </p:stCondLst>
                            <p:childTnLst>
                              <p:par>
                                <p:cTn id="1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3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3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3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3000"/>
                            </p:stCondLst>
                            <p:childTnLst>
                              <p:par>
                                <p:cTn id="1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3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13500"/>
                            </p:stCondLst>
                            <p:childTnLst>
                              <p:par>
                                <p:cTn id="1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3" dur="3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14000"/>
                            </p:stCondLst>
                            <p:childTnLst>
                              <p:par>
                                <p:cTn id="1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3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14500"/>
                            </p:stCondLst>
                            <p:childTnLst>
                              <p:par>
                                <p:cTn id="1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3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 bldLvl="0" animBg="1"/>
      <p:bldP spid="56" grpId="0" bldLvl="0" animBg="1"/>
      <p:bldP spid="57" grpId="0" bldLvl="0" animBg="1"/>
      <p:bldP spid="58" grpId="0" bldLvl="0" animBg="1"/>
      <p:bldP spid="59" grpId="0" bldLvl="0" animBg="1"/>
      <p:bldP spid="60" grpId="0" bldLvl="0" animBg="1"/>
      <p:bldP spid="61" grpId="0" bldLvl="0" animBg="1"/>
      <p:bldP spid="62" grpId="0"/>
      <p:bldP spid="63" grpId="0" bldLvl="0" animBg="1"/>
      <p:bldP spid="64" grpId="0" bldLvl="0" animBg="1"/>
      <p:bldP spid="65" grpId="0" bldLvl="0" animBg="1"/>
      <p:bldP spid="72" grpId="0" bldLvl="0" animBg="1"/>
      <p:bldP spid="73" grpId="0"/>
      <p:bldP spid="74" grpId="0" bldLvl="0" animBg="1"/>
      <p:bldP spid="75" grpId="0"/>
      <p:bldP spid="76" grpId="0" bldLvl="0" animBg="1"/>
      <p:bldP spid="77" grpId="0" bldLvl="0" animBg="1"/>
      <p:bldP spid="78" grpId="0" bldLvl="0" animBg="1"/>
      <p:bldP spid="79" grpId="0"/>
      <p:bldP spid="80" grpId="0" bldLvl="0" animBg="1"/>
      <p:bldP spid="81" grpId="0" bldLvl="0" animBg="1"/>
      <p:bldP spid="8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0177" name="标题 128001"/>
          <p:cNvSpPr>
            <a:spLocks noGrp="1" noRot="1"/>
          </p:cNvSpPr>
          <p:nvPr>
            <p:ph type="ctrTitle"/>
          </p:nvPr>
        </p:nvSpPr>
        <p:spPr>
          <a:xfrm>
            <a:off x="1600200" y="132080"/>
            <a:ext cx="6462395" cy="571500"/>
          </a:xfrm>
        </p:spPr>
        <p:txBody>
          <a:bodyPr wrap="square" lIns="57504" tIns="28752" rIns="57504" bIns="28752" anchor="ctr" anchorCtr="0"/>
          <a:p>
            <a:pPr algn="l" defTabSz="767080" eaLnBrk="1" hangingPunct="1">
              <a:buClrTx/>
              <a:buSzTx/>
              <a:buFontTx/>
            </a:pPr>
            <a:r>
              <a:rPr lang="zh-CN" altLang="en-US" sz="2400" b="1" kern="1200" dirty="0">
                <a:latin typeface="+mj-lt"/>
                <a:ea typeface="+mj-ea"/>
                <a:cs typeface="+mj-cs"/>
              </a:rPr>
              <a:t>（一）实物类</a:t>
            </a:r>
            <a:endParaRPr lang="zh-CN" altLang="en-US" sz="2400" b="1" kern="1200" dirty="0">
              <a:latin typeface="+mj-lt"/>
              <a:ea typeface="+mj-ea"/>
              <a:cs typeface="+mj-cs"/>
            </a:endParaRPr>
          </a:p>
        </p:txBody>
      </p:sp>
      <p:sp>
        <p:nvSpPr>
          <p:cNvPr id="15362" name="副标题 128002"/>
          <p:cNvSpPr>
            <a:spLocks noGrp="1" noRot="1"/>
          </p:cNvSpPr>
          <p:nvPr>
            <p:ph type="subTitle" idx="1"/>
          </p:nvPr>
        </p:nvSpPr>
        <p:spPr>
          <a:xfrm>
            <a:off x="579755" y="896620"/>
            <a:ext cx="8302625" cy="4246880"/>
          </a:xfrm>
          <a:noFill/>
          <a:ln>
            <a:solidFill>
              <a:schemeClr val="bg2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square" lIns="57504" tIns="28752" rIns="57504" bIns="28752" anchor="t">
            <a:normAutofit lnSpcReduction="20000"/>
          </a:bodyPr>
          <a:p>
            <a:pPr marL="0" marR="0" indent="457200" algn="l" defTabSz="767080" rtl="0" eaLnBrk="1" fontAlgn="base" latinLnBrk="0" hangingPunct="1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None/>
            </a:pPr>
            <a:r>
              <a:rPr kumimoji="0" lang="zh-CN" altLang="en-US" b="0" i="0" u="none" strike="noStrike" kern="1200" cap="none" spc="0" normalizeH="0" baseline="0" noProof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1、概念：是在幼儿园教学中，用以帮助幼儿直接感知事物属性，进而认识事物、形成初步概念的真实存在的物品或材料。</a:t>
            </a:r>
            <a:endParaRPr kumimoji="0" lang="zh-CN" altLang="en-US" b="0" i="0" u="none" strike="noStrike" kern="1200" cap="none" spc="0" normalizeH="0" baseline="0" noProof="1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0" marR="0" indent="457200" algn="l" defTabSz="767080" rtl="0" eaLnBrk="1" fontAlgn="base" latinLnBrk="0" hangingPunct="1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None/>
            </a:pPr>
            <a:r>
              <a:rPr kumimoji="0" lang="en-US" altLang="zh-CN" b="0" i="0" u="none" strike="noStrike" kern="1200" cap="none" spc="0" normalizeH="0" baseline="0" noProof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2.</a:t>
            </a:r>
            <a:r>
              <a:rPr kumimoji="0" lang="zh-CN" altLang="en-US" b="0" i="0" u="none" strike="noStrike" kern="1200" cap="none" spc="0" normalizeH="0" baseline="0" noProof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类型：包括</a:t>
            </a:r>
            <a:r>
              <a:rPr kumimoji="0" lang="zh-CN" altLang="en-US" sz="2025" b="1" i="0" u="none" strike="noStrike" kern="1200" cap="none" spc="0" normalizeH="0" baseline="0" noProof="1" dirty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动植物</a:t>
            </a:r>
            <a:r>
              <a:rPr kumimoji="0" lang="zh-CN" altLang="en-US" b="0" i="0" u="none" strike="noStrike" kern="1200" cap="none" spc="0" normalizeH="0" baseline="0" noProof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类、</a:t>
            </a:r>
            <a:r>
              <a:rPr kumimoji="0" lang="zh-CN" altLang="en-US" sz="2025" b="1" i="0" u="none" strike="noStrike" kern="1200" cap="none" spc="0" normalizeH="0" baseline="0" noProof="1" dirty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矿物岩</a:t>
            </a:r>
            <a:r>
              <a:rPr kumimoji="0" lang="zh-CN" altLang="en-US" b="0" i="0" u="none" strike="noStrike" kern="1200" cap="none" spc="0" normalizeH="0" baseline="0" noProof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石类、</a:t>
            </a:r>
            <a:r>
              <a:rPr kumimoji="0" lang="zh-CN" altLang="en-US" sz="2025" b="1" i="0" u="none" strike="noStrike" kern="1200" cap="none" spc="0" normalizeH="0" baseline="0" noProof="1" dirty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废旧物品</a:t>
            </a:r>
            <a:r>
              <a:rPr kumimoji="0" lang="zh-CN" altLang="en-US" b="0" i="0" u="none" strike="noStrike" kern="1200" cap="none" spc="0" normalizeH="0" baseline="0" noProof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、</a:t>
            </a:r>
            <a:r>
              <a:rPr kumimoji="0" lang="zh-CN" altLang="en-US" sz="2025" b="1" i="0" u="none" strike="noStrike" kern="1200" cap="none" spc="0" normalizeH="0" baseline="0" noProof="1" dirty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生活用具</a:t>
            </a:r>
            <a:r>
              <a:rPr kumimoji="0" lang="zh-CN" altLang="en-US" b="0" i="0" u="none" strike="noStrike" kern="1200" cap="none" spc="0" normalizeH="0" baseline="0" noProof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等。</a:t>
            </a:r>
            <a:endParaRPr kumimoji="0" lang="zh-CN" altLang="en-US" b="0" i="0" u="none" strike="noStrike" kern="1200" cap="none" spc="0" normalizeH="0" baseline="0" noProof="1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0" marR="0" indent="457200" algn="l" defTabSz="767080" rtl="0" eaLnBrk="1" fontAlgn="base" latinLnBrk="0" hangingPunct="1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None/>
            </a:pPr>
            <a:r>
              <a:rPr kumimoji="0" lang="en-US" altLang="zh-CN" b="0" i="0" u="none" strike="noStrike" kern="1200" cap="none" spc="0" normalizeH="0" baseline="0" noProof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3</a:t>
            </a:r>
            <a:r>
              <a:rPr kumimoji="0" lang="zh-CN" altLang="en-US" b="0" i="0" u="none" strike="noStrike" kern="1200" cap="none" spc="0" normalizeH="0" baseline="0" noProof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、注意事项：</a:t>
            </a:r>
            <a:endParaRPr kumimoji="0" lang="zh-CN" altLang="en-US" b="0" i="0" u="none" strike="noStrike" kern="1200" cap="none" spc="0" normalizeH="0" baseline="0" noProof="1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0" marR="0" indent="457200" algn="l" defTabSz="767080" rtl="0" eaLnBrk="1" fontAlgn="base" latinLnBrk="0" hangingPunct="1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None/>
            </a:pPr>
            <a:r>
              <a:rPr kumimoji="0" lang="zh-CN" altLang="en-US" b="0" i="0" u="none" strike="noStrike" kern="1200" cap="none" spc="0" normalizeH="0" baseline="0" noProof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（</a:t>
            </a:r>
            <a:r>
              <a:rPr kumimoji="0" lang="en-US" altLang="zh-CN" b="0" i="0" u="none" strike="noStrike" kern="1200" cap="none" spc="0" normalizeH="0" baseline="0" noProof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1</a:t>
            </a:r>
            <a:r>
              <a:rPr kumimoji="0" lang="zh-CN" altLang="en-US" b="0" i="0" u="none" strike="noStrike" kern="1200" cap="none" spc="0" normalizeH="0" baseline="0" noProof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）根据教学的目的和任务确定实物教具的数量；（</a:t>
            </a:r>
            <a:r>
              <a:rPr kumimoji="0" lang="en-US" altLang="zh-CN" b="0" i="0" u="none" strike="noStrike" kern="1200" cap="none" spc="0" normalizeH="0" baseline="0" noProof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2</a:t>
            </a:r>
            <a:r>
              <a:rPr kumimoji="0" lang="zh-CN" altLang="en-US" b="0" i="0" u="none" strike="noStrike" kern="1200" cap="none" spc="0" normalizeH="0" baseline="0" noProof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）依据活动的目的和内容来选择实物教具的使用方法；（</a:t>
            </a:r>
            <a:r>
              <a:rPr kumimoji="0" lang="en-US" altLang="zh-CN" b="0" i="0" u="none" strike="noStrike" kern="1200" cap="none" spc="0" normalizeH="0" baseline="0" noProof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3</a:t>
            </a:r>
            <a:r>
              <a:rPr kumimoji="0" lang="zh-CN" altLang="en-US" b="0" i="0" u="none" strike="noStrike" kern="1200" cap="none" spc="0" normalizeH="0" baseline="0" noProof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）依据活动的需要，选择运用实物教具的时机；（</a:t>
            </a:r>
            <a:r>
              <a:rPr kumimoji="0" lang="en-US" altLang="zh-CN" b="0" i="0" u="none" strike="noStrike" kern="1200" cap="none" spc="0" normalizeH="0" baseline="0" noProof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4</a:t>
            </a:r>
            <a:r>
              <a:rPr kumimoji="0" lang="zh-CN" altLang="en-US" b="0" i="0" u="none" strike="noStrike" kern="1200" cap="none" spc="0" normalizeH="0" baseline="0" noProof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）要注意引导幼儿的观察。</a:t>
            </a:r>
            <a:endParaRPr kumimoji="0" lang="zh-CN" altLang="en-US" b="0" i="0" u="none" strike="noStrike" kern="1200" cap="none" spc="0" normalizeH="0" baseline="0" noProof="1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7" name="文本框 6"/>
          <p:cNvSpPr txBox="1"/>
          <p:nvPr>
            <p:custDataLst>
              <p:tags r:id="rId1"/>
            </p:custDataLst>
          </p:nvPr>
        </p:nvSpPr>
        <p:spPr>
          <a:xfrm>
            <a:off x="0" y="0"/>
            <a:ext cx="1448435" cy="46672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ctr"/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知识点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4</a:t>
            </a:r>
            <a:endParaRPr lang="en-US" altLang="zh-CN" sz="240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280035" y="245745"/>
            <a:ext cx="143700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目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录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15" name="Picture 4" descr="cloud.pn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715010" y="887730"/>
            <a:ext cx="2623820" cy="1512570"/>
          </a:xfrm>
          <a:prstGeom prst="rect">
            <a:avLst/>
          </a:prstGeom>
        </p:spPr>
      </p:pic>
      <p:sp>
        <p:nvSpPr>
          <p:cNvPr id="16" name="文本框 15"/>
          <p:cNvSpPr txBox="1"/>
          <p:nvPr/>
        </p:nvSpPr>
        <p:spPr>
          <a:xfrm>
            <a:off x="1397000" y="1332230"/>
            <a:ext cx="1259840" cy="623570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/>
            <a:r>
              <a:rPr lang="zh-CN" altLang="en-US" sz="3200" b="1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探寻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1</a:t>
            </a:r>
            <a:endParaRPr lang="en-US" altLang="zh-CN" sz="3200" b="1" dirty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338830" y="1480820"/>
            <a:ext cx="3250565" cy="576580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l"/>
            <a:r>
              <a:rPr lang="zh-CN" altLang="en-US" sz="3200" b="1" dirty="0">
                <a:solidFill>
                  <a:srgbClr val="1A5D5C"/>
                </a:solidFill>
              </a:rPr>
              <a:t>幼儿园教学活动概述</a:t>
            </a:r>
            <a:endParaRPr lang="zh-CN" altLang="en-US" sz="3200" b="1" dirty="0">
              <a:solidFill>
                <a:srgbClr val="1A5D5C"/>
              </a:solidFill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3396615" y="3056890"/>
            <a:ext cx="550926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200" b="1" dirty="0">
                <a:solidFill>
                  <a:srgbClr val="1A5D5C"/>
                </a:solidFill>
              </a:rPr>
              <a:t>幼儿园教学活动的组织与指导</a:t>
            </a:r>
            <a:endParaRPr lang="zh-CN" altLang="en-US" sz="3200" b="1" dirty="0">
              <a:solidFill>
                <a:srgbClr val="1A5D5C"/>
              </a:solidFill>
            </a:endParaRPr>
          </a:p>
        </p:txBody>
      </p:sp>
      <p:pic>
        <p:nvPicPr>
          <p:cNvPr id="3" name="Picture 4" descr="cloud.pn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670560" y="2526030"/>
            <a:ext cx="2623820" cy="151257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352550" y="2970530"/>
            <a:ext cx="1259840" cy="623570"/>
          </a:xfrm>
          <a:prstGeom prst="rect">
            <a:avLst/>
          </a:prstGeom>
          <a:noFill/>
        </p:spPr>
        <p:txBody>
          <a:bodyPr wrap="none" rtlCol="0">
            <a:noAutofit/>
          </a:bodyPr>
          <a:p>
            <a:pPr algn="ctr"/>
            <a:r>
              <a:rPr lang="zh-CN" altLang="en-US" sz="3200" b="1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探寻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2</a:t>
            </a:r>
            <a:endParaRPr lang="en-US" altLang="zh-CN" sz="3200" b="1" dirty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4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59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4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400"/>
                            </p:stCondLst>
                            <p:childTnLst>
                              <p:par>
                                <p:cTn id="31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3" grpId="0"/>
      <p:bldP spid="19" grpId="0"/>
      <p:bldP spid="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0177" name="标题 128001"/>
          <p:cNvSpPr>
            <a:spLocks noGrp="1" noRot="1"/>
          </p:cNvSpPr>
          <p:nvPr>
            <p:ph type="ctrTitle"/>
          </p:nvPr>
        </p:nvSpPr>
        <p:spPr>
          <a:xfrm>
            <a:off x="1448515" y="-34528"/>
            <a:ext cx="6780609" cy="571500"/>
          </a:xfrm>
        </p:spPr>
        <p:txBody>
          <a:bodyPr wrap="square" lIns="57504" tIns="28752" rIns="57504" bIns="28752" anchor="ctr" anchorCtr="0"/>
          <a:p>
            <a:pPr algn="l" defTabSz="767080" eaLnBrk="1" hangingPunct="1">
              <a:buClrTx/>
              <a:buSzTx/>
              <a:buFontTx/>
            </a:pPr>
            <a:r>
              <a:rPr lang="zh-CN" altLang="en-US" sz="2400" b="1" kern="1200" dirty="0">
                <a:latin typeface="+mj-lt"/>
                <a:ea typeface="+mj-ea"/>
                <a:cs typeface="+mj-cs"/>
              </a:rPr>
              <a:t>（二）模具类</a:t>
            </a:r>
            <a:endParaRPr lang="zh-CN" altLang="en-US" sz="2400" b="1" kern="1200" dirty="0">
              <a:latin typeface="+mj-lt"/>
              <a:ea typeface="+mj-ea"/>
              <a:cs typeface="+mj-cs"/>
            </a:endParaRPr>
          </a:p>
        </p:txBody>
      </p:sp>
      <p:sp>
        <p:nvSpPr>
          <p:cNvPr id="15362" name="副标题 128002"/>
          <p:cNvSpPr>
            <a:spLocks noGrp="1" noRot="1"/>
          </p:cNvSpPr>
          <p:nvPr>
            <p:ph type="subTitle" idx="1"/>
          </p:nvPr>
        </p:nvSpPr>
        <p:spPr>
          <a:xfrm>
            <a:off x="579755" y="628015"/>
            <a:ext cx="8098790" cy="424688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square" lIns="57504" tIns="28752" rIns="57504" bIns="28752" anchor="t">
            <a:normAutofit lnSpcReduction="10000"/>
          </a:bodyPr>
          <a:p>
            <a:pPr marL="0" marR="0" indent="457200" algn="l" defTabSz="767080" rtl="0" eaLnBrk="1" fontAlgn="base" latinLnBrk="0" hangingPunct="1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None/>
            </a:pPr>
            <a:r>
              <a:rPr kumimoji="0" lang="zh-CN" altLang="en-US" b="0" i="0" u="none" strike="noStrike" kern="1200" cap="none" spc="0" normalizeH="0" baseline="0" noProof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1、概念：是为了适应幼儿园教学的场景，而按照以一定比例制作的事物模型或图象。</a:t>
            </a:r>
            <a:endParaRPr kumimoji="0" lang="zh-CN" altLang="en-US" b="0" i="0" u="none" strike="noStrike" kern="1200" cap="none" spc="0" normalizeH="0" baseline="0" noProof="1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0" marR="0" indent="457200" algn="l" defTabSz="767080" rtl="0" eaLnBrk="1" fontAlgn="base" latinLnBrk="0" hangingPunct="1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None/>
            </a:pPr>
            <a:r>
              <a:rPr kumimoji="0" lang="en-US" altLang="zh-CN" b="0" i="0" u="none" strike="noStrike" kern="1200" cap="none" spc="0" normalizeH="0" baseline="0" noProof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2.</a:t>
            </a:r>
            <a:r>
              <a:rPr kumimoji="0" lang="zh-CN" altLang="en-US" b="0" i="0" u="none" strike="noStrike" kern="1200" cap="none" spc="0" normalizeH="0" baseline="0" noProof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类型：包括各类</a:t>
            </a:r>
            <a:r>
              <a:rPr kumimoji="0" lang="zh-CN" altLang="en-US" sz="2025" b="1" i="0" u="none" strike="noStrike" kern="1200" cap="none" spc="0" normalizeH="0" baseline="0" noProof="1" dirty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挂图</a:t>
            </a:r>
            <a:r>
              <a:rPr kumimoji="0" lang="zh-CN" altLang="en-US" b="0" i="0" u="none" strike="noStrike" kern="1200" cap="none" spc="0" normalizeH="0" baseline="0" noProof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、</a:t>
            </a:r>
            <a:r>
              <a:rPr kumimoji="0" lang="zh-CN" altLang="en-US" sz="2025" b="1" i="0" u="none" strike="noStrike" kern="1200" cap="none" spc="0" normalizeH="0" baseline="0" noProof="1" dirty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拼装玩具、结构模型、沙盘</a:t>
            </a:r>
            <a:r>
              <a:rPr kumimoji="0" lang="zh-CN" altLang="en-US" b="0" i="0" u="none" strike="noStrike" kern="1200" cap="none" spc="0" normalizeH="0" baseline="0" noProof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、</a:t>
            </a:r>
            <a:r>
              <a:rPr kumimoji="0" lang="zh-CN" altLang="en-US" sz="2025" b="1" i="0" u="none" strike="noStrike" kern="1200" cap="none" spc="0" normalizeH="0" baseline="0" noProof="1" dirty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贴绒教具</a:t>
            </a:r>
            <a:r>
              <a:rPr kumimoji="0" lang="zh-CN" altLang="en-US" b="0" i="0" u="none" strike="noStrike" kern="1200" cap="none" spc="0" normalizeH="0" baseline="0" noProof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、</a:t>
            </a:r>
            <a:r>
              <a:rPr kumimoji="0" lang="zh-CN" altLang="en-US" sz="2025" b="1" i="0" u="none" strike="noStrike" kern="1200" cap="none" spc="0" normalizeH="0" baseline="0" noProof="1" dirty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图书</a:t>
            </a:r>
            <a:r>
              <a:rPr kumimoji="0" lang="zh-CN" altLang="en-US" b="0" i="0" u="none" strike="noStrike" kern="1200" cap="none" spc="0" normalizeH="0" baseline="0" noProof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等。</a:t>
            </a:r>
            <a:endParaRPr kumimoji="0" lang="zh-CN" altLang="en-US" b="0" i="0" u="none" strike="noStrike" kern="1200" cap="none" spc="0" normalizeH="0" baseline="0" noProof="1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0" marR="0" indent="457200" algn="l" defTabSz="767080" rtl="0" eaLnBrk="1" fontAlgn="base" latinLnBrk="0" hangingPunct="1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None/>
            </a:pPr>
            <a:r>
              <a:rPr kumimoji="0" lang="en-US" altLang="zh-CN" b="0" i="0" u="none" strike="noStrike" kern="1200" cap="none" spc="0" normalizeH="0" baseline="0" noProof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2</a:t>
            </a:r>
            <a:r>
              <a:rPr kumimoji="0" lang="zh-CN" altLang="en-US" b="0" i="0" u="none" strike="noStrike" kern="1200" cap="none" spc="0" normalizeH="0" baseline="0" noProof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、注意事项：</a:t>
            </a:r>
            <a:endParaRPr kumimoji="0" lang="zh-CN" altLang="en-US" b="0" i="0" u="none" strike="noStrike" kern="1200" cap="none" spc="0" normalizeH="0" baseline="0" noProof="1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0" marR="0" indent="457200" algn="l" defTabSz="767080" rtl="0" eaLnBrk="1" fontAlgn="base" latinLnBrk="0" hangingPunct="1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None/>
            </a:pPr>
            <a:r>
              <a:rPr kumimoji="0" lang="zh-CN" altLang="en-US" b="0" i="0" u="none" strike="noStrike" kern="1200" cap="none" spc="0" normalizeH="0" baseline="0" noProof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（</a:t>
            </a:r>
            <a:r>
              <a:rPr kumimoji="0" lang="en-US" altLang="zh-CN" b="0" i="0" u="none" strike="noStrike" kern="1200" cap="none" spc="0" normalizeH="0" baseline="0" noProof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1</a:t>
            </a:r>
            <a:r>
              <a:rPr kumimoji="0" lang="zh-CN" altLang="en-US" b="0" i="0" u="none" strike="noStrike" kern="1200" cap="none" spc="0" normalizeH="0" baseline="0" noProof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）对于模型类、玩具类教具的使用，与实物教具大体相同。</a:t>
            </a:r>
            <a:endParaRPr kumimoji="0" lang="zh-CN" altLang="en-US" b="0" i="0" u="none" strike="noStrike" kern="1200" cap="none" spc="0" normalizeH="0" baseline="0" noProof="1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0" marR="0" indent="457200" algn="l" defTabSz="767080" rtl="0" eaLnBrk="1" fontAlgn="base" latinLnBrk="0" hangingPunct="1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None/>
            </a:pPr>
            <a:r>
              <a:rPr kumimoji="0" lang="zh-CN" altLang="en-US" b="0" i="0" u="none" strike="noStrike" kern="1200" cap="none" spc="0" normalizeH="0" baseline="0" noProof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（</a:t>
            </a:r>
            <a:r>
              <a:rPr kumimoji="0" lang="en-US" altLang="zh-CN" b="0" i="0" u="none" strike="noStrike" kern="1200" cap="none" spc="0" normalizeH="0" baseline="0" noProof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2</a:t>
            </a:r>
            <a:r>
              <a:rPr kumimoji="0" lang="zh-CN" altLang="en-US" b="0" i="0" u="none" strike="noStrike" kern="1200" cap="none" spc="0" normalizeH="0" baseline="0" noProof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）挂图类教具在语言、科学、社会等领域教学活动中使用较多。挂图教具的使用，也要依据教学活动发展的需要适时适当出示。</a:t>
            </a:r>
            <a:endParaRPr kumimoji="0" lang="zh-CN" altLang="en-US" b="0" i="0" u="none" strike="noStrike" kern="1200" cap="none" spc="0" normalizeH="0" baseline="0" noProof="1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7" name="文本框 6"/>
          <p:cNvSpPr txBox="1"/>
          <p:nvPr>
            <p:custDataLst>
              <p:tags r:id="rId1"/>
            </p:custDataLst>
          </p:nvPr>
        </p:nvSpPr>
        <p:spPr>
          <a:xfrm>
            <a:off x="0" y="0"/>
            <a:ext cx="1448435" cy="46672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ctr"/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知识点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4</a:t>
            </a:r>
            <a:endParaRPr lang="en-US" altLang="zh-CN" sz="240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0177" name="标题 128001"/>
          <p:cNvSpPr>
            <a:spLocks noGrp="1" noRot="1"/>
          </p:cNvSpPr>
          <p:nvPr>
            <p:ph type="ctrTitle"/>
          </p:nvPr>
        </p:nvSpPr>
        <p:spPr>
          <a:xfrm>
            <a:off x="1547575" y="60087"/>
            <a:ext cx="6780609" cy="571500"/>
          </a:xfrm>
        </p:spPr>
        <p:txBody>
          <a:bodyPr wrap="square" lIns="57504" tIns="28752" rIns="57504" bIns="28752" anchor="ctr" anchorCtr="0"/>
          <a:p>
            <a:pPr algn="l" defTabSz="767080" eaLnBrk="1" hangingPunct="1">
              <a:buClrTx/>
              <a:buSzTx/>
              <a:buFontTx/>
            </a:pPr>
            <a:r>
              <a:rPr lang="zh-CN" altLang="en-US" sz="2400" b="1" kern="1200" dirty="0">
                <a:latin typeface="+mj-lt"/>
                <a:ea typeface="+mj-ea"/>
                <a:cs typeface="+mj-cs"/>
              </a:rPr>
              <a:t>（三）媒体类</a:t>
            </a:r>
            <a:endParaRPr lang="zh-CN" altLang="en-US" sz="2400" b="1" kern="1200" dirty="0">
              <a:latin typeface="+mj-lt"/>
              <a:ea typeface="+mj-ea"/>
              <a:cs typeface="+mj-cs"/>
            </a:endParaRPr>
          </a:p>
        </p:txBody>
      </p:sp>
      <p:sp>
        <p:nvSpPr>
          <p:cNvPr id="15362" name="副标题 128002"/>
          <p:cNvSpPr>
            <a:spLocks noGrp="1" noRot="1"/>
          </p:cNvSpPr>
          <p:nvPr>
            <p:ph type="subTitle" idx="1"/>
          </p:nvPr>
        </p:nvSpPr>
        <p:spPr>
          <a:xfrm>
            <a:off x="579755" y="537210"/>
            <a:ext cx="7818120" cy="4246880"/>
          </a:xfrm>
          <a:solidFill>
            <a:schemeClr val="bg2"/>
          </a:solidFill>
          <a:ln>
            <a:solidFill>
              <a:schemeClr val="bg2"/>
            </a:solidFill>
          </a:ln>
        </p:spPr>
        <p:txBody>
          <a:bodyPr wrap="square" lIns="57504" tIns="28752" rIns="57504" bIns="28752" anchor="t">
            <a:normAutofit lnSpcReduction="20000"/>
          </a:bodyPr>
          <a:p>
            <a:pPr marL="0" marR="0" indent="457200" algn="l" defTabSz="767080" rtl="0" eaLnBrk="1" fontAlgn="base" latinLnBrk="0" hangingPunct="1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None/>
            </a:pPr>
            <a:r>
              <a:rPr kumimoji="0" lang="zh-CN" altLang="en-US" b="0" i="0" u="none" strike="noStrike" kern="1200" cap="none" spc="0" normalizeH="0" baseline="0" noProof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1、概念：指用于幼儿园教学的声音、图像、动画、视频材料及其播放设备。。</a:t>
            </a:r>
            <a:endParaRPr kumimoji="0" lang="zh-CN" altLang="en-US" b="0" i="0" u="none" strike="noStrike" kern="1200" cap="none" spc="0" normalizeH="0" baseline="0" noProof="1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0" marR="0" indent="457200" algn="l" defTabSz="767080" rtl="0" eaLnBrk="1" fontAlgn="base" latinLnBrk="0" hangingPunct="1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None/>
            </a:pPr>
            <a:endParaRPr kumimoji="0" lang="en-US" altLang="zh-CN" b="0" i="0" u="none" strike="noStrike" kern="1200" cap="none" spc="0" normalizeH="0" baseline="0" noProof="1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0" marR="0" indent="457200" algn="l" defTabSz="767080" rtl="0" eaLnBrk="1" fontAlgn="base" latinLnBrk="0" hangingPunct="1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None/>
            </a:pPr>
            <a:r>
              <a:rPr kumimoji="0" lang="en-US" altLang="zh-CN" b="0" i="0" u="none" strike="noStrike" kern="1200" cap="none" spc="0" normalizeH="0" baseline="0" noProof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2</a:t>
            </a:r>
            <a:r>
              <a:rPr kumimoji="0" lang="zh-CN" altLang="en-US" b="0" i="0" u="none" strike="noStrike" kern="1200" cap="none" spc="0" normalizeH="0" baseline="0" noProof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、类型：</a:t>
            </a:r>
            <a:r>
              <a:rPr lang="zh-CN" altLang="en-US" dirty="0">
                <a:sym typeface="+mn-ea"/>
              </a:rPr>
              <a:t>包括</a:t>
            </a:r>
            <a:r>
              <a:rPr lang="zh-CN" altLang="en-US" sz="2025" b="1" dirty="0">
                <a:solidFill>
                  <a:srgbClr val="FF0000"/>
                </a:solidFill>
                <a:sym typeface="+mn-ea"/>
              </a:rPr>
              <a:t>音视频材料、课件、幻灯、录音机、电视、电脑</a:t>
            </a:r>
            <a:r>
              <a:rPr lang="zh-CN" altLang="en-US" dirty="0">
                <a:sym typeface="+mn-ea"/>
              </a:rPr>
              <a:t>等</a:t>
            </a:r>
            <a:r>
              <a:rPr kumimoji="0" lang="zh-CN" altLang="en-US" b="0" i="0" u="none" strike="noStrike" kern="1200" cap="none" spc="0" normalizeH="0" baseline="0" noProof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。</a:t>
            </a:r>
            <a:endParaRPr kumimoji="0" lang="en-US" altLang="zh-CN" b="0" i="0" u="none" strike="noStrike" kern="1200" cap="none" spc="0" normalizeH="0" baseline="0" noProof="1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0" marR="0" indent="457200" algn="l" defTabSz="767080" rtl="0" eaLnBrk="1" fontAlgn="base" latinLnBrk="0" hangingPunct="1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None/>
            </a:pPr>
            <a:r>
              <a:rPr kumimoji="0" lang="en-US" altLang="zh-CN" b="0" i="0" u="none" strike="noStrike" kern="1200" cap="none" spc="0" normalizeH="0" baseline="0" noProof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3</a:t>
            </a:r>
            <a:r>
              <a:rPr kumimoji="0" lang="zh-CN" altLang="en-US" b="0" i="0" u="none" strike="noStrike" kern="1200" cap="none" spc="0" normalizeH="0" baseline="0" noProof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、注意事项</a:t>
            </a:r>
            <a:endParaRPr kumimoji="0" lang="zh-CN" altLang="en-US" b="0" i="0" u="none" strike="noStrike" kern="1200" cap="none" spc="0" normalizeH="0" baseline="0" noProof="1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0" marR="0" indent="457200" algn="l" defTabSz="767080" rtl="0" eaLnBrk="1" fontAlgn="base" latinLnBrk="0" hangingPunct="1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None/>
            </a:pPr>
            <a:r>
              <a:rPr kumimoji="0" lang="zh-CN" altLang="en-US" b="0" i="0" u="none" strike="noStrike" kern="1200" cap="none" spc="0" normalizeH="0" baseline="0" noProof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（</a:t>
            </a:r>
            <a:r>
              <a:rPr kumimoji="0" lang="en-US" altLang="zh-CN" b="0" i="0" u="none" strike="noStrike" kern="1200" cap="none" spc="0" normalizeH="0" baseline="0" noProof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1</a:t>
            </a:r>
            <a:r>
              <a:rPr kumimoji="0" lang="zh-CN" altLang="en-US" b="0" i="0" u="none" strike="noStrike" kern="1200" cap="none" spc="0" normalizeH="0" baseline="0" noProof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）要依据教学活动的实际需要选用媒体类教具：</a:t>
            </a:r>
            <a:endParaRPr kumimoji="0" lang="zh-CN" altLang="en-US" b="0" i="0" u="none" strike="noStrike" kern="1200" cap="none" spc="0" normalizeH="0" baseline="0" noProof="1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0" marR="0" indent="457200" algn="l" defTabSz="767080" rtl="0" eaLnBrk="1" fontAlgn="base" latinLnBrk="0" hangingPunct="1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None/>
            </a:pPr>
            <a:r>
              <a:rPr kumimoji="0" lang="zh-CN" altLang="en-US" b="0" i="0" u="none" strike="noStrike" kern="1200" cap="none" spc="0" normalizeH="0" baseline="0" noProof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（</a:t>
            </a:r>
            <a:r>
              <a:rPr kumimoji="0" lang="en-US" altLang="zh-CN" b="0" i="0" u="none" strike="noStrike" kern="1200" cap="none" spc="0" normalizeH="0" baseline="0" noProof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2</a:t>
            </a:r>
            <a:r>
              <a:rPr kumimoji="0" lang="zh-CN" altLang="en-US" b="0" i="0" u="none" strike="noStrike" kern="1200" cap="none" spc="0" normalizeH="0" baseline="0" noProof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）使用媒体类教具前要做好充分的准备：</a:t>
            </a:r>
            <a:endParaRPr kumimoji="0" lang="zh-CN" altLang="en-US" b="0" i="0" u="none" strike="noStrike" kern="1200" cap="none" spc="0" normalizeH="0" baseline="0" noProof="1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0" marR="0" indent="457200" algn="l" defTabSz="767080" rtl="0" eaLnBrk="1" fontAlgn="base" latinLnBrk="0" hangingPunct="1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None/>
            </a:pPr>
            <a:r>
              <a:rPr kumimoji="0" lang="zh-CN" altLang="en-US" b="0" i="0" u="none" strike="noStrike" kern="1200" cap="none" spc="0" normalizeH="0" baseline="0" noProof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（</a:t>
            </a:r>
            <a:r>
              <a:rPr kumimoji="0" lang="en-US" altLang="zh-CN" b="0" i="0" u="none" strike="noStrike" kern="1200" cap="none" spc="0" normalizeH="0" baseline="0" noProof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3</a:t>
            </a:r>
            <a:r>
              <a:rPr kumimoji="0" lang="zh-CN" altLang="en-US" b="0" i="0" u="none" strike="noStrike" kern="1200" cap="none" spc="0" normalizeH="0" baseline="0" noProof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）注意媒体类教具使用时机</a:t>
            </a:r>
            <a:endParaRPr kumimoji="0" lang="zh-CN" altLang="en-US" b="0" i="0" u="none" strike="noStrike" kern="1200" cap="none" spc="0" normalizeH="0" baseline="0" noProof="1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7" name="文本框 6"/>
          <p:cNvSpPr txBox="1"/>
          <p:nvPr>
            <p:custDataLst>
              <p:tags r:id="rId1"/>
            </p:custDataLst>
          </p:nvPr>
        </p:nvSpPr>
        <p:spPr>
          <a:xfrm>
            <a:off x="0" y="0"/>
            <a:ext cx="1448435" cy="46672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ctr"/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知识点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4</a:t>
            </a:r>
            <a:endParaRPr lang="en-US" altLang="zh-CN" sz="240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46" name="Oval 16"/>
          <p:cNvSpPr/>
          <p:nvPr>
            <p:custDataLst>
              <p:tags r:id="rId2"/>
            </p:custDataLst>
          </p:nvPr>
        </p:nvSpPr>
        <p:spPr>
          <a:xfrm rot="16200000">
            <a:off x="3935551" y="3287756"/>
            <a:ext cx="185022" cy="192427"/>
          </a:xfrm>
          <a:prstGeom prst="ellipse">
            <a:avLst/>
          </a:prstGeom>
          <a:noFill/>
          <a:ln w="254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1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47" name="Group 1"/>
          <p:cNvGrpSpPr/>
          <p:nvPr/>
        </p:nvGrpSpPr>
        <p:grpSpPr>
          <a:xfrm rot="16200000">
            <a:off x="3281892" y="2745994"/>
            <a:ext cx="40469" cy="1278632"/>
            <a:chOff x="6077893" y="2108487"/>
            <a:chExt cx="36214" cy="1552769"/>
          </a:xfrm>
          <a:solidFill>
            <a:schemeClr val="accent2">
              <a:lumMod val="75000"/>
            </a:schemeClr>
          </a:solidFill>
        </p:grpSpPr>
        <p:cxnSp>
          <p:nvCxnSpPr>
            <p:cNvPr id="48" name="Straight Connector 14"/>
            <p:cNvCxnSpPr/>
            <p:nvPr>
              <p:custDataLst>
                <p:tags r:id="rId3"/>
              </p:custDataLst>
            </p:nvPr>
          </p:nvCxnSpPr>
          <p:spPr>
            <a:xfrm>
              <a:off x="6114107" y="2108487"/>
              <a:ext cx="0" cy="1552769"/>
            </a:xfrm>
            <a:prstGeom prst="line">
              <a:avLst/>
            </a:prstGeom>
            <a:grpFill/>
            <a:ln w="19050" cmpd="sng">
              <a:solidFill>
                <a:schemeClr val="bg1">
                  <a:lumMod val="6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Straight Connector 24"/>
            <p:cNvCxnSpPr/>
            <p:nvPr>
              <p:custDataLst>
                <p:tags r:id="rId4"/>
              </p:custDataLst>
            </p:nvPr>
          </p:nvCxnSpPr>
          <p:spPr>
            <a:xfrm>
              <a:off x="6077893" y="2108487"/>
              <a:ext cx="0" cy="1552769"/>
            </a:xfrm>
            <a:prstGeom prst="line">
              <a:avLst/>
            </a:prstGeom>
            <a:grpFill/>
            <a:ln w="19050" cmpd="sng">
              <a:solidFill>
                <a:schemeClr val="bg1">
                  <a:lumMod val="6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0" name="Group 2"/>
          <p:cNvGrpSpPr/>
          <p:nvPr/>
        </p:nvGrpSpPr>
        <p:grpSpPr>
          <a:xfrm rot="16200000">
            <a:off x="4668765" y="2826541"/>
            <a:ext cx="40473" cy="1129452"/>
            <a:chOff x="6077893" y="3797444"/>
            <a:chExt cx="36214" cy="1371599"/>
          </a:xfrm>
          <a:solidFill>
            <a:schemeClr val="accent2">
              <a:lumMod val="75000"/>
            </a:schemeClr>
          </a:solidFill>
        </p:grpSpPr>
        <p:cxnSp>
          <p:nvCxnSpPr>
            <p:cNvPr id="51" name="Straight Connector 19"/>
            <p:cNvCxnSpPr/>
            <p:nvPr>
              <p:custDataLst>
                <p:tags r:id="rId5"/>
              </p:custDataLst>
            </p:nvPr>
          </p:nvCxnSpPr>
          <p:spPr>
            <a:xfrm>
              <a:off x="6114107" y="3797444"/>
              <a:ext cx="0" cy="1371599"/>
            </a:xfrm>
            <a:prstGeom prst="line">
              <a:avLst/>
            </a:prstGeom>
            <a:grpFill/>
            <a:ln w="19050" cmpd="sng">
              <a:solidFill>
                <a:schemeClr val="bg1">
                  <a:lumMod val="6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Connector 25"/>
            <p:cNvCxnSpPr/>
            <p:nvPr>
              <p:custDataLst>
                <p:tags r:id="rId6"/>
              </p:custDataLst>
            </p:nvPr>
          </p:nvCxnSpPr>
          <p:spPr>
            <a:xfrm>
              <a:off x="6077893" y="3797444"/>
              <a:ext cx="0" cy="1371599"/>
            </a:xfrm>
            <a:prstGeom prst="line">
              <a:avLst/>
            </a:prstGeom>
            <a:grpFill/>
            <a:ln w="19050" cmpd="sng">
              <a:solidFill>
                <a:schemeClr val="bg1">
                  <a:lumMod val="6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3" name="Group 3"/>
          <p:cNvGrpSpPr/>
          <p:nvPr/>
        </p:nvGrpSpPr>
        <p:grpSpPr>
          <a:xfrm rot="16200000">
            <a:off x="6082453" y="2753383"/>
            <a:ext cx="40471" cy="1278634"/>
            <a:chOff x="6077893" y="5305231"/>
            <a:chExt cx="36214" cy="1552769"/>
          </a:xfrm>
          <a:solidFill>
            <a:schemeClr val="accent2">
              <a:lumMod val="75000"/>
            </a:schemeClr>
          </a:solidFill>
        </p:grpSpPr>
        <p:cxnSp>
          <p:nvCxnSpPr>
            <p:cNvPr id="54" name="Straight Connector 21"/>
            <p:cNvCxnSpPr/>
            <p:nvPr>
              <p:custDataLst>
                <p:tags r:id="rId7"/>
              </p:custDataLst>
            </p:nvPr>
          </p:nvCxnSpPr>
          <p:spPr>
            <a:xfrm>
              <a:off x="6114107" y="5305231"/>
              <a:ext cx="0" cy="1552769"/>
            </a:xfrm>
            <a:prstGeom prst="line">
              <a:avLst/>
            </a:prstGeom>
            <a:grpFill/>
            <a:ln w="19050" cmpd="sng">
              <a:solidFill>
                <a:schemeClr val="bg1">
                  <a:lumMod val="6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Connector 26"/>
            <p:cNvCxnSpPr/>
            <p:nvPr>
              <p:custDataLst>
                <p:tags r:id="rId8"/>
              </p:custDataLst>
            </p:nvPr>
          </p:nvCxnSpPr>
          <p:spPr>
            <a:xfrm>
              <a:off x="6077893" y="5305231"/>
              <a:ext cx="0" cy="1552769"/>
            </a:xfrm>
            <a:prstGeom prst="line">
              <a:avLst/>
            </a:prstGeom>
            <a:grpFill/>
            <a:ln w="19050" cmpd="sng">
              <a:solidFill>
                <a:schemeClr val="bg1">
                  <a:lumMod val="6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6" name="Oval 40"/>
          <p:cNvSpPr/>
          <p:nvPr>
            <p:custDataLst>
              <p:tags r:id="rId9"/>
            </p:custDataLst>
          </p:nvPr>
        </p:nvSpPr>
        <p:spPr>
          <a:xfrm rot="16200000">
            <a:off x="2464779" y="3274817"/>
            <a:ext cx="185022" cy="192427"/>
          </a:xfrm>
          <a:prstGeom prst="ellipse">
            <a:avLst/>
          </a:prstGeom>
          <a:noFill/>
          <a:ln w="254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1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7" name="Oval 41"/>
          <p:cNvSpPr/>
          <p:nvPr>
            <p:custDataLst>
              <p:tags r:id="rId10"/>
            </p:custDataLst>
          </p:nvPr>
        </p:nvSpPr>
        <p:spPr>
          <a:xfrm rot="16200000">
            <a:off x="5257431" y="3290018"/>
            <a:ext cx="185022" cy="192427"/>
          </a:xfrm>
          <a:prstGeom prst="ellipse">
            <a:avLst/>
          </a:prstGeom>
          <a:noFill/>
          <a:ln w="254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8" name="Isosceles Triangle 45"/>
          <p:cNvSpPr/>
          <p:nvPr>
            <p:custDataLst>
              <p:tags r:id="rId11"/>
            </p:custDataLst>
          </p:nvPr>
        </p:nvSpPr>
        <p:spPr>
          <a:xfrm>
            <a:off x="2516848" y="3079790"/>
            <a:ext cx="94094" cy="164200"/>
          </a:xfrm>
          <a:prstGeom prst="triangle">
            <a:avLst/>
          </a:prstGeom>
          <a:solidFill>
            <a:schemeClr val="bg1">
              <a:lumMod val="65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1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9" name="Isosceles Triangle 48"/>
          <p:cNvSpPr/>
          <p:nvPr>
            <p:custDataLst>
              <p:tags r:id="rId12"/>
            </p:custDataLst>
          </p:nvPr>
        </p:nvSpPr>
        <p:spPr>
          <a:xfrm rot="10800000" flipH="1">
            <a:off x="3987485" y="3517048"/>
            <a:ext cx="94094" cy="164200"/>
          </a:xfrm>
          <a:prstGeom prst="triangle">
            <a:avLst/>
          </a:prstGeom>
          <a:solidFill>
            <a:schemeClr val="bg1">
              <a:lumMod val="65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1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60" name="Isosceles Triangle 69"/>
          <p:cNvSpPr/>
          <p:nvPr>
            <p:custDataLst>
              <p:tags r:id="rId13"/>
            </p:custDataLst>
          </p:nvPr>
        </p:nvSpPr>
        <p:spPr>
          <a:xfrm>
            <a:off x="5300223" y="3098207"/>
            <a:ext cx="94094" cy="164200"/>
          </a:xfrm>
          <a:prstGeom prst="triangle">
            <a:avLst/>
          </a:prstGeom>
          <a:solidFill>
            <a:schemeClr val="bg1">
              <a:lumMod val="65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1" name="Rectangle 70"/>
          <p:cNvSpPr/>
          <p:nvPr>
            <p:custDataLst>
              <p:tags r:id="rId14"/>
            </p:custDataLst>
          </p:nvPr>
        </p:nvSpPr>
        <p:spPr>
          <a:xfrm>
            <a:off x="1426890" y="2067187"/>
            <a:ext cx="2295722" cy="1063566"/>
          </a:xfrm>
          <a:prstGeom prst="rect">
            <a:avLst/>
          </a:prstGeom>
          <a:noFill/>
          <a:ln w="38100">
            <a:solidFill>
              <a:schemeClr val="accent1"/>
            </a:solidFill>
          </a:ln>
          <a:effectLst>
            <a:outerShdw blurRad="177800" dist="63500" dir="2700000" algn="tl" rotWithShape="0">
              <a:prstClr val="black">
                <a:alpha val="1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1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62" name="TextBox 61"/>
          <p:cNvSpPr txBox="1"/>
          <p:nvPr>
            <p:custDataLst>
              <p:tags r:id="rId15"/>
            </p:custDataLst>
          </p:nvPr>
        </p:nvSpPr>
        <p:spPr>
          <a:xfrm>
            <a:off x="1426890" y="2389615"/>
            <a:ext cx="2295722" cy="49911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活动法</a:t>
            </a:r>
            <a:endParaRPr kumimoji="0" lang="zh-CN" altLang="en-US" sz="280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+mn-cs"/>
            </a:endParaRPr>
          </a:p>
        </p:txBody>
      </p:sp>
      <p:sp>
        <p:nvSpPr>
          <p:cNvPr id="63" name="TextBox 62"/>
          <p:cNvSpPr txBox="1"/>
          <p:nvPr>
            <p:custDataLst>
              <p:tags r:id="rId16"/>
            </p:custDataLst>
          </p:nvPr>
        </p:nvSpPr>
        <p:spPr>
          <a:xfrm>
            <a:off x="1426890" y="2080683"/>
            <a:ext cx="2295722" cy="25273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wrap="square" lIns="68580" tIns="34290" rIns="68580" bIns="34290" rtlCol="0">
            <a:spAutoFit/>
          </a:bodyPr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64" name="Oval 40"/>
          <p:cNvSpPr/>
          <p:nvPr>
            <p:custDataLst>
              <p:tags r:id="rId17"/>
            </p:custDataLst>
          </p:nvPr>
        </p:nvSpPr>
        <p:spPr>
          <a:xfrm rot="16200000">
            <a:off x="6750513" y="3293269"/>
            <a:ext cx="185022" cy="192428"/>
          </a:xfrm>
          <a:prstGeom prst="ellipse">
            <a:avLst/>
          </a:prstGeom>
          <a:noFill/>
          <a:ln w="254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5" name="Isosceles Triangle 45"/>
          <p:cNvSpPr/>
          <p:nvPr>
            <p:custDataLst>
              <p:tags r:id="rId18"/>
            </p:custDataLst>
          </p:nvPr>
        </p:nvSpPr>
        <p:spPr>
          <a:xfrm rot="10800000">
            <a:off x="6802447" y="3532408"/>
            <a:ext cx="94094" cy="164200"/>
          </a:xfrm>
          <a:prstGeom prst="triangle">
            <a:avLst/>
          </a:prstGeom>
          <a:solidFill>
            <a:schemeClr val="bg1">
              <a:lumMod val="65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69" name="Group 1"/>
          <p:cNvGrpSpPr/>
          <p:nvPr/>
        </p:nvGrpSpPr>
        <p:grpSpPr>
          <a:xfrm rot="16200000">
            <a:off x="1491336" y="2422282"/>
            <a:ext cx="41039" cy="1926701"/>
            <a:chOff x="6077893" y="1321466"/>
            <a:chExt cx="36727" cy="2339790"/>
          </a:xfrm>
          <a:solidFill>
            <a:schemeClr val="accent2">
              <a:lumMod val="75000"/>
            </a:schemeClr>
          </a:solidFill>
        </p:grpSpPr>
        <p:cxnSp>
          <p:nvCxnSpPr>
            <p:cNvPr id="70" name="Straight Connector 14"/>
            <p:cNvCxnSpPr/>
            <p:nvPr>
              <p:custDataLst>
                <p:tags r:id="rId19"/>
              </p:custDataLst>
            </p:nvPr>
          </p:nvCxnSpPr>
          <p:spPr>
            <a:xfrm rot="5400000">
              <a:off x="4944469" y="2491105"/>
              <a:ext cx="2339789" cy="513"/>
            </a:xfrm>
            <a:prstGeom prst="line">
              <a:avLst/>
            </a:prstGeom>
            <a:grpFill/>
            <a:ln w="19050" cmpd="sng">
              <a:solidFill>
                <a:schemeClr val="bg1">
                  <a:lumMod val="6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Straight Connector 24"/>
            <p:cNvCxnSpPr/>
            <p:nvPr>
              <p:custDataLst>
                <p:tags r:id="rId20"/>
              </p:custDataLst>
            </p:nvPr>
          </p:nvCxnSpPr>
          <p:spPr>
            <a:xfrm rot="5400000">
              <a:off x="4908253" y="2491106"/>
              <a:ext cx="2339789" cy="510"/>
            </a:xfrm>
            <a:prstGeom prst="line">
              <a:avLst/>
            </a:prstGeom>
            <a:grpFill/>
            <a:ln w="19050" cmpd="sng">
              <a:solidFill>
                <a:schemeClr val="bg1">
                  <a:lumMod val="6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2" name="Oval 71"/>
          <p:cNvSpPr/>
          <p:nvPr>
            <p:custDataLst>
              <p:tags r:id="rId21"/>
            </p:custDataLst>
          </p:nvPr>
        </p:nvSpPr>
        <p:spPr>
          <a:xfrm>
            <a:off x="3441360" y="1811371"/>
            <a:ext cx="479053" cy="479053"/>
          </a:xfrm>
          <a:prstGeom prst="ellipse">
            <a:avLst/>
          </a:prstGeom>
          <a:solidFill>
            <a:schemeClr val="bg1">
              <a:lumMod val="95000"/>
            </a:schemeClr>
          </a:solidFill>
          <a:ln w="730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2300" b="1" i="0" u="none" strike="noStrike" kern="1200" cap="none" spc="0" normalizeH="0" baseline="0" noProof="0" dirty="0">
                <a:ln>
                  <a:noFill/>
                </a:ln>
                <a:solidFill>
                  <a:srgbClr val="2272AB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</a:t>
            </a:r>
            <a:endParaRPr kumimoji="0" lang="id-ID" sz="2300" b="1" i="0" u="none" strike="noStrike" kern="1200" cap="none" spc="0" normalizeH="0" baseline="0" noProof="0" dirty="0">
              <a:ln>
                <a:noFill/>
              </a:ln>
              <a:solidFill>
                <a:srgbClr val="2272AB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73" name="TextBox 72"/>
          <p:cNvSpPr txBox="1"/>
          <p:nvPr>
            <p:custDataLst>
              <p:tags r:id="rId22"/>
            </p:custDataLst>
          </p:nvPr>
        </p:nvSpPr>
        <p:spPr>
          <a:xfrm rot="16200000">
            <a:off x="5297146" y="2558646"/>
            <a:ext cx="471924" cy="238527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id-ID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2014</a:t>
            </a:r>
            <a:endParaRPr kumimoji="0" lang="id-ID" sz="11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74" name="Rectangle 70"/>
          <p:cNvSpPr/>
          <p:nvPr>
            <p:custDataLst>
              <p:tags r:id="rId23"/>
            </p:custDataLst>
          </p:nvPr>
        </p:nvSpPr>
        <p:spPr>
          <a:xfrm>
            <a:off x="4202081" y="2066855"/>
            <a:ext cx="2295722" cy="1063566"/>
          </a:xfrm>
          <a:prstGeom prst="rect">
            <a:avLst/>
          </a:prstGeom>
          <a:noFill/>
          <a:ln w="38100">
            <a:solidFill>
              <a:schemeClr val="accent1"/>
            </a:solidFill>
          </a:ln>
          <a:effectLst>
            <a:outerShdw blurRad="177800" dist="63500" dir="2700000" algn="tl" rotWithShape="0">
              <a:prstClr val="black">
                <a:alpha val="1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1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75" name="TextBox 74"/>
          <p:cNvSpPr txBox="1"/>
          <p:nvPr>
            <p:custDataLst>
              <p:tags r:id="rId24"/>
            </p:custDataLst>
          </p:nvPr>
        </p:nvSpPr>
        <p:spPr>
          <a:xfrm>
            <a:off x="4202716" y="2389284"/>
            <a:ext cx="2295722" cy="49911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p>
            <a:pPr marL="0" marR="0" lvl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直观法</a:t>
            </a:r>
            <a:endParaRPr kumimoji="0" lang="zh-CN" altLang="en-US" sz="280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+mn-cs"/>
            </a:endParaRPr>
          </a:p>
        </p:txBody>
      </p:sp>
      <p:sp>
        <p:nvSpPr>
          <p:cNvPr id="76" name="TextBox 75"/>
          <p:cNvSpPr txBox="1"/>
          <p:nvPr>
            <p:custDataLst>
              <p:tags r:id="rId25"/>
            </p:custDataLst>
          </p:nvPr>
        </p:nvSpPr>
        <p:spPr>
          <a:xfrm>
            <a:off x="4202081" y="2080352"/>
            <a:ext cx="2295722" cy="25273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wrap="square" lIns="68580" tIns="34290" rIns="68580" bIns="34290" rtlCol="0">
            <a:spAutoFit/>
          </a:bodyPr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77" name="Oval 71"/>
          <p:cNvSpPr/>
          <p:nvPr>
            <p:custDataLst>
              <p:tags r:id="rId26"/>
            </p:custDataLst>
          </p:nvPr>
        </p:nvSpPr>
        <p:spPr>
          <a:xfrm>
            <a:off x="6216551" y="1811040"/>
            <a:ext cx="479053" cy="479053"/>
          </a:xfrm>
          <a:prstGeom prst="ellipse">
            <a:avLst/>
          </a:prstGeom>
          <a:solidFill>
            <a:schemeClr val="bg1">
              <a:lumMod val="95000"/>
            </a:schemeClr>
          </a:solidFill>
          <a:ln w="730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2300" b="1" i="0" u="none" strike="noStrike" kern="1200" cap="none" spc="0" normalizeH="0" baseline="0" noProof="0" dirty="0">
                <a:ln>
                  <a:noFill/>
                </a:ln>
                <a:solidFill>
                  <a:srgbClr val="2272AB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3</a:t>
            </a:r>
            <a:endParaRPr kumimoji="0" lang="id-ID" sz="2300" b="1" i="0" u="none" strike="noStrike" kern="1200" cap="none" spc="0" normalizeH="0" baseline="0" noProof="0" dirty="0">
              <a:ln>
                <a:noFill/>
              </a:ln>
              <a:solidFill>
                <a:srgbClr val="2272AB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78" name="Rectangle 70"/>
          <p:cNvSpPr/>
          <p:nvPr>
            <p:custDataLst>
              <p:tags r:id="rId27"/>
            </p:custDataLst>
          </p:nvPr>
        </p:nvSpPr>
        <p:spPr>
          <a:xfrm>
            <a:off x="2892417" y="3655600"/>
            <a:ext cx="2295722" cy="1063566"/>
          </a:xfrm>
          <a:prstGeom prst="rect">
            <a:avLst/>
          </a:prstGeom>
          <a:noFill/>
          <a:ln w="38100">
            <a:solidFill>
              <a:schemeClr val="accent1"/>
            </a:solidFill>
          </a:ln>
          <a:effectLst>
            <a:outerShdw blurRad="177800" dist="63500" dir="2700000" algn="tl" rotWithShape="0">
              <a:prstClr val="black">
                <a:alpha val="1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1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79" name="TextBox 78"/>
          <p:cNvSpPr txBox="1"/>
          <p:nvPr>
            <p:custDataLst>
              <p:tags r:id="rId28"/>
            </p:custDataLst>
          </p:nvPr>
        </p:nvSpPr>
        <p:spPr>
          <a:xfrm>
            <a:off x="2892417" y="3922148"/>
            <a:ext cx="2295722" cy="49911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p>
            <a:pPr marL="0" marR="0" lvl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口授法</a:t>
            </a:r>
            <a:endParaRPr kumimoji="0" lang="zh-CN" altLang="en-US" sz="280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+mn-cs"/>
            </a:endParaRPr>
          </a:p>
        </p:txBody>
      </p:sp>
      <p:sp>
        <p:nvSpPr>
          <p:cNvPr id="80" name="TextBox 79"/>
          <p:cNvSpPr txBox="1"/>
          <p:nvPr>
            <p:custDataLst>
              <p:tags r:id="rId29"/>
            </p:custDataLst>
          </p:nvPr>
        </p:nvSpPr>
        <p:spPr>
          <a:xfrm>
            <a:off x="2892417" y="3669096"/>
            <a:ext cx="2295722" cy="25273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wrap="square" lIns="68580" tIns="34290" rIns="68580" bIns="34290" rtlCol="0">
            <a:spAutoFit/>
          </a:bodyPr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81" name="Oval 71"/>
          <p:cNvSpPr/>
          <p:nvPr>
            <p:custDataLst>
              <p:tags r:id="rId30"/>
            </p:custDataLst>
          </p:nvPr>
        </p:nvSpPr>
        <p:spPr>
          <a:xfrm>
            <a:off x="4906888" y="3399784"/>
            <a:ext cx="479053" cy="479053"/>
          </a:xfrm>
          <a:prstGeom prst="ellipse">
            <a:avLst/>
          </a:prstGeom>
          <a:solidFill>
            <a:schemeClr val="bg1">
              <a:lumMod val="95000"/>
            </a:schemeClr>
          </a:solidFill>
          <a:ln w="730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2300" b="1" i="0" u="none" strike="noStrike" kern="1200" cap="none" spc="0" normalizeH="0" baseline="0" noProof="0" dirty="0">
                <a:ln>
                  <a:noFill/>
                </a:ln>
                <a:solidFill>
                  <a:srgbClr val="2272AB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</a:t>
            </a:r>
            <a:endParaRPr kumimoji="0" lang="id-ID" sz="2300" b="1" i="0" u="none" strike="noStrike" kern="1200" cap="none" spc="0" normalizeH="0" baseline="0" noProof="0" dirty="0">
              <a:ln>
                <a:noFill/>
              </a:ln>
              <a:solidFill>
                <a:srgbClr val="2272AB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82" name="TextBox 81"/>
          <p:cNvSpPr txBox="1"/>
          <p:nvPr>
            <p:custDataLst>
              <p:tags r:id="rId31"/>
            </p:custDataLst>
          </p:nvPr>
        </p:nvSpPr>
        <p:spPr>
          <a:xfrm rot="16200000">
            <a:off x="6803996" y="4146832"/>
            <a:ext cx="471924" cy="238527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id-ID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2014</a:t>
            </a:r>
            <a:endParaRPr kumimoji="0" lang="id-ID" sz="11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7" name="文本框 6"/>
          <p:cNvSpPr txBox="1"/>
          <p:nvPr>
            <p:custDataLst>
              <p:tags r:id="rId32"/>
            </p:custDataLst>
          </p:nvPr>
        </p:nvSpPr>
        <p:spPr>
          <a:xfrm>
            <a:off x="276225" y="259715"/>
            <a:ext cx="1448435" cy="46672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ctr"/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知识点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5</a:t>
            </a:r>
            <a:endParaRPr lang="en-US" altLang="zh-CN" sz="240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9" name="TextBox 20"/>
          <p:cNvSpPr txBox="1"/>
          <p:nvPr>
            <p:custDataLst>
              <p:tags r:id="rId33"/>
            </p:custDataLst>
          </p:nvPr>
        </p:nvSpPr>
        <p:spPr>
          <a:xfrm>
            <a:off x="454025" y="777240"/>
            <a:ext cx="48463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cap="none" spc="0" normalizeH="0" baseline="0" noProof="0" dirty="0">
                <a:ln>
                  <a:noFill/>
                </a:ln>
                <a:solidFill>
                  <a:srgbClr val="2272AB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五、幼儿园常用的教学方法</a:t>
            </a:r>
            <a:endParaRPr kumimoji="0" lang="zh-CN" altLang="en-US" sz="2400" b="1" i="0" u="none" strike="noStrike" cap="none" spc="0" normalizeH="0" baseline="0" noProof="0" dirty="0">
              <a:ln>
                <a:noFill/>
              </a:ln>
              <a:solidFill>
                <a:srgbClr val="2272AB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3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3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3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3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3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3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3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3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6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6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6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3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500"/>
                            </p:stCondLst>
                            <p:childTnLst>
                              <p:par>
                                <p:cTn id="4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3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3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3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500"/>
                            </p:stCondLst>
                            <p:childTnLst>
                              <p:par>
                                <p:cTn id="5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3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3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3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000"/>
                            </p:stCondLst>
                            <p:childTnLst>
                              <p:par>
                                <p:cTn id="5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1" dur="3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500"/>
                            </p:stCondLst>
                            <p:childTnLst>
                              <p:par>
                                <p:cTn id="6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3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7000"/>
                            </p:stCondLst>
                            <p:childTnLst>
                              <p:par>
                                <p:cTn id="6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6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6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6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000"/>
                            </p:stCondLst>
                            <p:childTnLst>
                              <p:par>
                                <p:cTn id="7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3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8500"/>
                            </p:stCondLst>
                            <p:childTnLst>
                              <p:par>
                                <p:cTn id="7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3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3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3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9000"/>
                            </p:stCondLst>
                            <p:childTnLst>
                              <p:par>
                                <p:cTn id="8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3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9500"/>
                            </p:stCondLst>
                            <p:childTnLst>
                              <p:par>
                                <p:cTn id="8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3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3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3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0000"/>
                            </p:stCondLst>
                            <p:childTnLst>
                              <p:par>
                                <p:cTn id="9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5" dur="3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0500"/>
                            </p:stCondLst>
                            <p:childTnLst>
                              <p:par>
                                <p:cTn id="9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3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1000"/>
                            </p:stCondLst>
                            <p:childTnLst>
                              <p:par>
                                <p:cTn id="10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6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6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12000"/>
                            </p:stCondLst>
                            <p:childTnLst>
                              <p:par>
                                <p:cTn id="10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9" dur="3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12500"/>
                            </p:stCondLst>
                            <p:childTnLst>
                              <p:par>
                                <p:cTn id="1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3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3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3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3000"/>
                            </p:stCondLst>
                            <p:childTnLst>
                              <p:par>
                                <p:cTn id="1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3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135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3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14000"/>
                            </p:stCondLst>
                            <p:childTnLst>
                              <p:par>
                                <p:cTn id="1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3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 bldLvl="0" animBg="1"/>
      <p:bldP spid="56" grpId="0" bldLvl="0" animBg="1"/>
      <p:bldP spid="57" grpId="0" bldLvl="0" animBg="1"/>
      <p:bldP spid="58" grpId="0" bldLvl="0" animBg="1"/>
      <p:bldP spid="59" grpId="0" bldLvl="0" animBg="1"/>
      <p:bldP spid="60" grpId="0" bldLvl="0" animBg="1"/>
      <p:bldP spid="61" grpId="0" bldLvl="0" animBg="1"/>
      <p:bldP spid="62" grpId="0"/>
      <p:bldP spid="63" grpId="0" bldLvl="0" animBg="1"/>
      <p:bldP spid="64" grpId="0" bldLvl="0" animBg="1"/>
      <p:bldP spid="65" grpId="0" bldLvl="0" animBg="1"/>
      <p:bldP spid="72" grpId="0" bldLvl="0" animBg="1"/>
      <p:bldP spid="73" grpId="0"/>
      <p:bldP spid="74" grpId="0" bldLvl="0" animBg="1"/>
      <p:bldP spid="75" grpId="0"/>
      <p:bldP spid="76" grpId="0" bldLvl="0" animBg="1"/>
      <p:bldP spid="77" grpId="0" bldLvl="0" animBg="1"/>
      <p:bldP spid="78" grpId="0" bldLvl="0" animBg="1"/>
      <p:bldP spid="79" grpId="0"/>
      <p:bldP spid="80" grpId="0" bldLvl="0" animBg="1"/>
      <p:bldP spid="81" grpId="0" bldLvl="0" animBg="1"/>
      <p:bldP spid="8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3489" name="标题 139265"/>
          <p:cNvSpPr>
            <a:spLocks noGrp="1" noRot="1"/>
          </p:cNvSpPr>
          <p:nvPr>
            <p:ph type="ctrTitle"/>
          </p:nvPr>
        </p:nvSpPr>
        <p:spPr>
          <a:xfrm>
            <a:off x="997744" y="303610"/>
            <a:ext cx="6706791" cy="571500"/>
          </a:xfrm>
        </p:spPr>
        <p:txBody>
          <a:bodyPr wrap="square" lIns="57504" tIns="28752" rIns="57504" bIns="28752" anchor="ctr" anchorCtr="0">
            <a:normAutofit/>
          </a:bodyPr>
          <a:p>
            <a:pPr algn="l" defTabSz="767080" eaLnBrk="1" hangingPunct="1">
              <a:buClrTx/>
              <a:buSzTx/>
              <a:buFontTx/>
            </a:pPr>
            <a:r>
              <a:rPr lang="zh-CN" altLang="en-US" sz="3110" b="1" kern="1200" dirty="0">
                <a:latin typeface="+mj-lt"/>
                <a:ea typeface="+mj-ea"/>
                <a:cs typeface="+mj-cs"/>
                <a:sym typeface="宋体" panose="02010600030101010101" pitchFamily="2" charset="-122"/>
              </a:rPr>
              <a:t>（一）活动法</a:t>
            </a:r>
            <a:endParaRPr lang="en-US" altLang="zh-CN" sz="3110" b="1" kern="1200" dirty="0">
              <a:latin typeface="+mj-lt"/>
              <a:ea typeface="+mj-ea"/>
              <a:cs typeface="+mj-cs"/>
            </a:endParaRPr>
          </a:p>
        </p:txBody>
      </p:sp>
      <p:sp>
        <p:nvSpPr>
          <p:cNvPr id="63490" name="副标题 139266"/>
          <p:cNvSpPr>
            <a:spLocks noGrp="1" noRot="1"/>
          </p:cNvSpPr>
          <p:nvPr>
            <p:ph type="subTitle" idx="1"/>
          </p:nvPr>
        </p:nvSpPr>
        <p:spPr>
          <a:xfrm>
            <a:off x="935831" y="812006"/>
            <a:ext cx="7398544" cy="4027885"/>
          </a:xfrm>
        </p:spPr>
        <p:txBody>
          <a:bodyPr wrap="square" lIns="57504" tIns="28752" rIns="57504" bIns="28752" anchor="t" anchorCtr="0"/>
          <a:p>
            <a:pPr indent="457200" algn="l" defTabSz="767080" eaLnBrk="1" latinLnBrk="0" hangingPunct="1">
              <a:lnSpc>
                <a:spcPct val="150000"/>
              </a:lnSpc>
              <a:spcBef>
                <a:spcPct val="0"/>
              </a:spcBef>
              <a:buSzTx/>
            </a:pPr>
            <a:endParaRPr lang="zh-CN" altLang="en-US" kern="1200" dirty="0">
              <a:latin typeface="+mn-lt"/>
              <a:ea typeface="+mn-ea"/>
              <a:cs typeface="+mn-cs"/>
            </a:endParaRPr>
          </a:p>
          <a:p>
            <a:pPr indent="457200" algn="l" defTabSz="767080" eaLnBrk="1" latinLnBrk="0" hangingPunct="1">
              <a:lnSpc>
                <a:spcPct val="150000"/>
              </a:lnSpc>
              <a:spcBef>
                <a:spcPct val="0"/>
              </a:spcBef>
              <a:buSzTx/>
            </a:pPr>
            <a:r>
              <a:rPr lang="zh-CN" altLang="en-US" kern="1200" dirty="0">
                <a:latin typeface="+mn-lt"/>
                <a:ea typeface="+mn-ea"/>
                <a:cs typeface="+mn-cs"/>
              </a:rPr>
              <a:t>是一种以</a:t>
            </a:r>
            <a:r>
              <a:rPr lang="zh-CN" altLang="en-US" sz="2025" b="1" kern="1200" dirty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幼儿的实践活动</a:t>
            </a:r>
            <a:r>
              <a:rPr lang="zh-CN" altLang="en-US" kern="1200" dirty="0">
                <a:latin typeface="+mn-lt"/>
                <a:ea typeface="+mn-ea"/>
                <a:cs typeface="+mn-cs"/>
              </a:rPr>
              <a:t>为主的教学方法。</a:t>
            </a:r>
            <a:endParaRPr lang="zh-CN" altLang="en-US" kern="1200" dirty="0">
              <a:latin typeface="+mn-lt"/>
              <a:ea typeface="+mn-ea"/>
              <a:cs typeface="+mn-cs"/>
            </a:endParaRPr>
          </a:p>
          <a:p>
            <a:pPr indent="457200" algn="l" defTabSz="767080" eaLnBrk="1" latinLnBrk="0" hangingPunct="1">
              <a:lnSpc>
                <a:spcPct val="150000"/>
              </a:lnSpc>
              <a:spcBef>
                <a:spcPct val="0"/>
              </a:spcBef>
              <a:buSzTx/>
            </a:pPr>
            <a:endParaRPr lang="zh-CN" altLang="en-US" kern="1200" dirty="0">
              <a:latin typeface="+mn-lt"/>
              <a:ea typeface="+mn-ea"/>
              <a:cs typeface="+mn-cs"/>
            </a:endParaRPr>
          </a:p>
          <a:p>
            <a:pPr indent="457200" algn="l" defTabSz="767080" eaLnBrk="1" latinLnBrk="0" hangingPunct="1">
              <a:lnSpc>
                <a:spcPct val="150000"/>
              </a:lnSpc>
              <a:spcBef>
                <a:spcPct val="0"/>
              </a:spcBef>
              <a:buSzTx/>
            </a:pPr>
            <a:r>
              <a:rPr lang="zh-CN" altLang="en-US" kern="1200" dirty="0">
                <a:latin typeface="+mn-lt"/>
                <a:ea typeface="+mn-ea"/>
                <a:cs typeface="+mn-cs"/>
              </a:rPr>
              <a:t>主要是实验法、游戏法和操作练习法。</a:t>
            </a:r>
            <a:endParaRPr lang="zh-CN" altLang="en-US" kern="1200" dirty="0">
              <a:latin typeface="+mn-lt"/>
              <a:ea typeface="+mn-ea"/>
              <a:cs typeface="+mn-cs"/>
            </a:endParaRPr>
          </a:p>
          <a:p>
            <a:pPr indent="457200" algn="l" defTabSz="767080" eaLnBrk="1" latinLnBrk="0" hangingPunct="1">
              <a:spcBef>
                <a:spcPct val="0"/>
              </a:spcBef>
              <a:buSzTx/>
            </a:pPr>
            <a:endParaRPr lang="zh-CN" altLang="en-US" sz="1725" kern="1200" dirty="0">
              <a:latin typeface="+mn-lt"/>
              <a:ea typeface="+mn-ea"/>
              <a:cs typeface="+mn-cs"/>
            </a:endParaRPr>
          </a:p>
        </p:txBody>
      </p:sp>
      <p:sp>
        <p:nvSpPr>
          <p:cNvPr id="7" name="文本框 6"/>
          <p:cNvSpPr txBox="1"/>
          <p:nvPr>
            <p:custDataLst>
              <p:tags r:id="rId1"/>
            </p:custDataLst>
          </p:nvPr>
        </p:nvSpPr>
        <p:spPr>
          <a:xfrm>
            <a:off x="0" y="0"/>
            <a:ext cx="1448435" cy="46672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ctr"/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知识点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5</a:t>
            </a:r>
            <a:endParaRPr lang="en-US" altLang="zh-CN" sz="240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/>
      <p:sp>
        <p:nvSpPr>
          <p:cNvPr id="64513" name="副标题 139266"/>
          <p:cNvSpPr>
            <a:spLocks noGrp="1" noRot="1"/>
          </p:cNvSpPr>
          <p:nvPr>
            <p:ph type="subTitle" idx="1"/>
          </p:nvPr>
        </p:nvSpPr>
        <p:spPr>
          <a:xfrm>
            <a:off x="926306" y="471488"/>
            <a:ext cx="7408069" cy="4368404"/>
          </a:xfrm>
        </p:spPr>
        <p:txBody>
          <a:bodyPr wrap="square" lIns="57504" tIns="28752" rIns="57504" bIns="28752" anchor="t" anchorCtr="0"/>
          <a:p>
            <a:pPr indent="457200" algn="l" defTabSz="767080" eaLnBrk="1" latinLnBrk="0" hangingPunct="1">
              <a:spcBef>
                <a:spcPct val="0"/>
              </a:spcBef>
              <a:buSzTx/>
            </a:pPr>
            <a:endParaRPr lang="zh-CN" altLang="en-US" sz="1725" kern="1200" dirty="0">
              <a:latin typeface="+mn-lt"/>
              <a:ea typeface="+mn-ea"/>
              <a:cs typeface="+mn-cs"/>
            </a:endParaRPr>
          </a:p>
          <a:p>
            <a:pPr indent="457200" algn="l" defTabSz="767080" eaLnBrk="1" latinLnBrk="0" hangingPunct="1">
              <a:lnSpc>
                <a:spcPct val="150000"/>
              </a:lnSpc>
              <a:spcBef>
                <a:spcPct val="0"/>
              </a:spcBef>
              <a:buSzTx/>
            </a:pPr>
            <a:r>
              <a:rPr lang="en-US" altLang="zh-CN" kern="1200" dirty="0">
                <a:latin typeface="+mn-lt"/>
                <a:ea typeface="+mn-ea"/>
                <a:cs typeface="+mn-cs"/>
              </a:rPr>
              <a:t>1</a:t>
            </a:r>
            <a:r>
              <a:rPr lang="zh-CN" altLang="en-US" kern="1200" dirty="0">
                <a:latin typeface="+mn-lt"/>
                <a:ea typeface="+mn-ea"/>
                <a:cs typeface="+mn-cs"/>
              </a:rPr>
              <a:t>、游戏法</a:t>
            </a:r>
            <a:endParaRPr lang="zh-CN" altLang="en-US" kern="1200" dirty="0">
              <a:latin typeface="+mn-lt"/>
              <a:ea typeface="+mn-ea"/>
              <a:cs typeface="+mn-cs"/>
            </a:endParaRPr>
          </a:p>
          <a:p>
            <a:pPr indent="457200" algn="l" defTabSz="767080" eaLnBrk="1" latinLnBrk="0" hangingPunct="1">
              <a:lnSpc>
                <a:spcPct val="150000"/>
              </a:lnSpc>
              <a:spcBef>
                <a:spcPct val="0"/>
              </a:spcBef>
              <a:buSzTx/>
            </a:pPr>
            <a:r>
              <a:rPr lang="zh-CN" altLang="en-US" kern="1200" dirty="0">
                <a:latin typeface="+mn-lt"/>
                <a:ea typeface="+mn-ea"/>
                <a:cs typeface="+mn-cs"/>
              </a:rPr>
              <a:t>⑴含义：教师以</a:t>
            </a:r>
            <a:r>
              <a:rPr lang="zh-CN" altLang="en-US" b="1" kern="1200" dirty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游戏的口吻</a:t>
            </a:r>
            <a:r>
              <a:rPr lang="zh-CN" altLang="en-US" kern="1200" dirty="0">
                <a:latin typeface="+mn-lt"/>
                <a:ea typeface="+mn-ea"/>
                <a:cs typeface="+mn-cs"/>
              </a:rPr>
              <a:t>或用</a:t>
            </a:r>
            <a:r>
              <a:rPr lang="zh-CN" altLang="en-US" b="1" kern="1200" dirty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有规则游戏</a:t>
            </a:r>
            <a:r>
              <a:rPr lang="zh-CN" altLang="en-US" kern="1200" dirty="0">
                <a:latin typeface="+mn-lt"/>
                <a:ea typeface="+mn-ea"/>
                <a:cs typeface="+mn-cs"/>
              </a:rPr>
              <a:t>组织教学的方法。</a:t>
            </a:r>
            <a:endParaRPr lang="zh-CN" altLang="en-US" kern="1200" dirty="0">
              <a:latin typeface="+mn-lt"/>
              <a:ea typeface="+mn-ea"/>
              <a:cs typeface="+mn-cs"/>
            </a:endParaRPr>
          </a:p>
          <a:p>
            <a:pPr indent="457200" algn="l" defTabSz="767080" eaLnBrk="1" latinLnBrk="0" hangingPunct="1">
              <a:lnSpc>
                <a:spcPct val="150000"/>
              </a:lnSpc>
              <a:spcBef>
                <a:spcPct val="0"/>
              </a:spcBef>
              <a:buSzTx/>
            </a:pPr>
            <a:r>
              <a:rPr lang="zh-CN" altLang="en-US" kern="1200" dirty="0">
                <a:latin typeface="+mn-lt"/>
                <a:ea typeface="+mn-ea"/>
                <a:cs typeface="+mn-cs"/>
              </a:rPr>
              <a:t>⑵运用游戏法时应注意以下几点：</a:t>
            </a:r>
            <a:endParaRPr lang="zh-CN" altLang="en-US" kern="1200" dirty="0">
              <a:latin typeface="+mn-lt"/>
              <a:ea typeface="+mn-ea"/>
              <a:cs typeface="+mn-cs"/>
            </a:endParaRPr>
          </a:p>
          <a:p>
            <a:pPr indent="457200" algn="l" defTabSz="767080" eaLnBrk="1" latinLnBrk="0" hangingPunct="1">
              <a:lnSpc>
                <a:spcPct val="150000"/>
              </a:lnSpc>
              <a:spcBef>
                <a:spcPct val="0"/>
              </a:spcBef>
              <a:buSzTx/>
            </a:pPr>
            <a:r>
              <a:rPr lang="zh-CN" altLang="en-US" kern="1200" dirty="0">
                <a:latin typeface="+mn-lt"/>
                <a:ea typeface="+mn-ea"/>
                <a:cs typeface="+mn-cs"/>
              </a:rPr>
              <a:t>①教师既可以将游戏作为教学中的一个环节，也可以用一个游戏贯穿于整个教学活动中。</a:t>
            </a:r>
            <a:endParaRPr lang="zh-CN" altLang="en-US" kern="1200" dirty="0">
              <a:latin typeface="+mn-lt"/>
              <a:ea typeface="+mn-ea"/>
              <a:cs typeface="+mn-cs"/>
            </a:endParaRPr>
          </a:p>
          <a:p>
            <a:pPr indent="457200" algn="l" defTabSz="767080" eaLnBrk="1" latinLnBrk="0" hangingPunct="1">
              <a:lnSpc>
                <a:spcPct val="150000"/>
              </a:lnSpc>
              <a:spcBef>
                <a:spcPct val="0"/>
              </a:spcBef>
              <a:buSzTx/>
            </a:pPr>
            <a:r>
              <a:rPr lang="zh-CN" altLang="en-US" kern="1200" dirty="0">
                <a:latin typeface="+mn-lt"/>
                <a:ea typeface="+mn-ea"/>
                <a:cs typeface="+mn-cs"/>
              </a:rPr>
              <a:t>②使用游戏法时，教师应清楚地认识到所采用的游戏是为教学服务的，所选游戏的目标和规则应与教学要求相吻合。</a:t>
            </a:r>
            <a:endParaRPr lang="zh-CN" altLang="en-US" kern="1200" dirty="0">
              <a:latin typeface="+mn-lt"/>
              <a:ea typeface="+mn-ea"/>
              <a:cs typeface="+mn-cs"/>
            </a:endParaRPr>
          </a:p>
        </p:txBody>
      </p:sp>
      <p:sp>
        <p:nvSpPr>
          <p:cNvPr id="7" name="文本框 6"/>
          <p:cNvSpPr txBox="1"/>
          <p:nvPr>
            <p:custDataLst>
              <p:tags r:id="rId1"/>
            </p:custDataLst>
          </p:nvPr>
        </p:nvSpPr>
        <p:spPr>
          <a:xfrm>
            <a:off x="0" y="0"/>
            <a:ext cx="1448435" cy="46672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ctr"/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知识点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5</a:t>
            </a:r>
            <a:endParaRPr lang="en-US" altLang="zh-CN" sz="240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5537" name="副标题 140290"/>
          <p:cNvSpPr>
            <a:spLocks noGrp="1" noRot="1"/>
          </p:cNvSpPr>
          <p:nvPr>
            <p:ph type="subTitle" idx="1"/>
          </p:nvPr>
        </p:nvSpPr>
        <p:spPr>
          <a:xfrm>
            <a:off x="838200" y="233363"/>
            <a:ext cx="7466410" cy="4555331"/>
          </a:xfrm>
        </p:spPr>
        <p:txBody>
          <a:bodyPr wrap="square" lIns="57504" tIns="28752" rIns="57504" bIns="28752" anchor="t" anchorCtr="0">
            <a:normAutofit lnSpcReduction="10000"/>
          </a:bodyPr>
          <a:p>
            <a:pPr indent="457200" algn="l" defTabSz="767080" eaLnBrk="1" latinLnBrk="0" hangingPunct="1">
              <a:lnSpc>
                <a:spcPct val="150000"/>
              </a:lnSpc>
              <a:spcBef>
                <a:spcPct val="0"/>
              </a:spcBef>
              <a:buSzTx/>
            </a:pPr>
            <a:r>
              <a:rPr lang="en-US" altLang="zh-CN" kern="1200" dirty="0">
                <a:latin typeface="+mn-lt"/>
                <a:ea typeface="+mn-ea"/>
                <a:cs typeface="+mn-cs"/>
              </a:rPr>
              <a:t>2</a:t>
            </a:r>
            <a:r>
              <a:rPr lang="zh-CN" altLang="en-US" kern="1200" dirty="0">
                <a:latin typeface="+mn-lt"/>
                <a:ea typeface="+mn-ea"/>
                <a:cs typeface="+mn-cs"/>
              </a:rPr>
              <a:t>、实验法</a:t>
            </a:r>
            <a:endParaRPr lang="zh-CN" altLang="en-US" kern="1200" dirty="0">
              <a:latin typeface="+mn-lt"/>
              <a:ea typeface="+mn-ea"/>
              <a:cs typeface="+mn-cs"/>
            </a:endParaRPr>
          </a:p>
          <a:p>
            <a:pPr indent="457200" algn="l" defTabSz="767080" eaLnBrk="1" latinLnBrk="0" hangingPunct="1">
              <a:lnSpc>
                <a:spcPct val="150000"/>
              </a:lnSpc>
              <a:spcBef>
                <a:spcPct val="0"/>
              </a:spcBef>
              <a:buSzTx/>
            </a:pPr>
            <a:r>
              <a:rPr lang="zh-CN" altLang="en-US" kern="1200" dirty="0">
                <a:latin typeface="+mn-lt"/>
                <a:ea typeface="+mn-ea"/>
                <a:cs typeface="+mn-cs"/>
              </a:rPr>
              <a:t>⑴含义：教师提供仪器设备，鼓励</a:t>
            </a:r>
            <a:r>
              <a:rPr lang="zh-CN" altLang="en-US" b="1" kern="1200" dirty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幼儿</a:t>
            </a:r>
            <a:r>
              <a:rPr lang="zh-CN" altLang="en-US" kern="1200" dirty="0">
                <a:latin typeface="+mn-lt"/>
                <a:ea typeface="+mn-ea"/>
                <a:cs typeface="+mn-cs"/>
              </a:rPr>
              <a:t>通过</a:t>
            </a:r>
            <a:r>
              <a:rPr lang="zh-CN" altLang="en-US" b="1" kern="1200" dirty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亲自动手操作</a:t>
            </a:r>
            <a:r>
              <a:rPr lang="zh-CN" altLang="en-US" kern="1200" dirty="0">
                <a:latin typeface="+mn-lt"/>
                <a:ea typeface="+mn-ea"/>
                <a:cs typeface="+mn-cs"/>
              </a:rPr>
              <a:t>来</a:t>
            </a:r>
            <a:r>
              <a:rPr lang="zh-CN" altLang="en-US" b="1" kern="1200" dirty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观察和寻找</a:t>
            </a:r>
            <a:r>
              <a:rPr lang="zh-CN" altLang="en-US" kern="1200" dirty="0">
                <a:latin typeface="+mn-lt"/>
                <a:ea typeface="+mn-ea"/>
                <a:cs typeface="+mn-cs"/>
              </a:rPr>
              <a:t>这些变化或产生变化的原因，</a:t>
            </a:r>
            <a:r>
              <a:rPr lang="zh-CN" altLang="en-US" b="1" kern="1200" dirty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验证</a:t>
            </a:r>
            <a:r>
              <a:rPr lang="zh-CN" altLang="en-US" kern="1200" dirty="0">
                <a:latin typeface="+mn-lt"/>
                <a:ea typeface="+mn-ea"/>
                <a:cs typeface="+mn-cs"/>
              </a:rPr>
              <a:t>自己的</a:t>
            </a:r>
            <a:r>
              <a:rPr lang="zh-CN" altLang="en-US" b="1" kern="1200" dirty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设想</a:t>
            </a:r>
            <a:r>
              <a:rPr lang="zh-CN" altLang="en-US" kern="1200" dirty="0">
                <a:latin typeface="+mn-lt"/>
                <a:ea typeface="+mn-ea"/>
                <a:cs typeface="+mn-cs"/>
              </a:rPr>
              <a:t>的方法。</a:t>
            </a:r>
            <a:endParaRPr lang="zh-CN" altLang="en-US" kern="1200" dirty="0">
              <a:latin typeface="+mn-lt"/>
              <a:ea typeface="+mn-ea"/>
              <a:cs typeface="+mn-cs"/>
            </a:endParaRPr>
          </a:p>
          <a:p>
            <a:pPr indent="457200" algn="l" defTabSz="767080" eaLnBrk="1" latinLnBrk="0" hangingPunct="1">
              <a:lnSpc>
                <a:spcPct val="150000"/>
              </a:lnSpc>
              <a:spcBef>
                <a:spcPct val="0"/>
              </a:spcBef>
              <a:buSzTx/>
            </a:pPr>
            <a:endParaRPr lang="zh-CN" altLang="en-US" kern="1200" dirty="0">
              <a:latin typeface="+mn-lt"/>
              <a:ea typeface="+mn-ea"/>
              <a:cs typeface="+mn-cs"/>
            </a:endParaRPr>
          </a:p>
          <a:p>
            <a:pPr indent="457200" algn="l" defTabSz="767080" eaLnBrk="1" latinLnBrk="0" hangingPunct="1">
              <a:lnSpc>
                <a:spcPct val="150000"/>
              </a:lnSpc>
              <a:spcBef>
                <a:spcPct val="0"/>
              </a:spcBef>
              <a:buSzTx/>
            </a:pPr>
            <a:r>
              <a:rPr lang="zh-CN" altLang="en-US" kern="1200" dirty="0">
                <a:latin typeface="+mn-lt"/>
                <a:ea typeface="+mn-ea"/>
                <a:cs typeface="+mn-cs"/>
              </a:rPr>
              <a:t>⑵运用实验法要注意以下几点：</a:t>
            </a:r>
            <a:endParaRPr lang="zh-CN" altLang="en-US" kern="1200" dirty="0">
              <a:latin typeface="+mn-lt"/>
              <a:ea typeface="+mn-ea"/>
              <a:cs typeface="+mn-cs"/>
            </a:endParaRPr>
          </a:p>
          <a:p>
            <a:pPr indent="457200" algn="l" defTabSz="767080" eaLnBrk="1" latinLnBrk="0" hangingPunct="1">
              <a:lnSpc>
                <a:spcPct val="150000"/>
              </a:lnSpc>
              <a:spcBef>
                <a:spcPct val="0"/>
              </a:spcBef>
              <a:buSzTx/>
            </a:pPr>
            <a:r>
              <a:rPr lang="zh-CN" altLang="en-US" kern="1200" dirty="0">
                <a:latin typeface="+mn-lt"/>
                <a:ea typeface="+mn-ea"/>
                <a:cs typeface="+mn-cs"/>
              </a:rPr>
              <a:t>①实验的安全性。</a:t>
            </a:r>
            <a:endParaRPr lang="zh-CN" altLang="en-US" kern="1200" dirty="0">
              <a:latin typeface="+mn-lt"/>
              <a:ea typeface="+mn-ea"/>
              <a:cs typeface="+mn-cs"/>
            </a:endParaRPr>
          </a:p>
          <a:p>
            <a:pPr indent="457200" algn="l" defTabSz="767080" eaLnBrk="1" latinLnBrk="0" hangingPunct="1">
              <a:lnSpc>
                <a:spcPct val="150000"/>
              </a:lnSpc>
              <a:spcBef>
                <a:spcPct val="0"/>
              </a:spcBef>
              <a:buSzTx/>
            </a:pPr>
            <a:r>
              <a:rPr lang="zh-CN" altLang="en-US" kern="1200" dirty="0">
                <a:latin typeface="+mn-lt"/>
                <a:ea typeface="+mn-ea"/>
                <a:cs typeface="+mn-cs"/>
              </a:rPr>
              <a:t>②教师预先操作实验，形成完美指导计划。</a:t>
            </a:r>
            <a:endParaRPr lang="zh-CN" altLang="en-US" kern="1200" dirty="0">
              <a:latin typeface="+mn-lt"/>
              <a:ea typeface="+mn-ea"/>
              <a:cs typeface="+mn-cs"/>
            </a:endParaRPr>
          </a:p>
          <a:p>
            <a:pPr indent="457200" algn="l" defTabSz="767080" eaLnBrk="1" latinLnBrk="0" hangingPunct="1">
              <a:lnSpc>
                <a:spcPct val="150000"/>
              </a:lnSpc>
              <a:spcBef>
                <a:spcPct val="0"/>
              </a:spcBef>
              <a:buSzTx/>
            </a:pPr>
            <a:r>
              <a:rPr lang="zh-CN" altLang="en-US" kern="1200" dirty="0">
                <a:latin typeface="+mn-lt"/>
                <a:ea typeface="+mn-ea"/>
                <a:cs typeface="+mn-cs"/>
              </a:rPr>
              <a:t>③强调的是幼儿的亲自动手，让每个幼儿都有操作机会；注意引导幼儿自己寻找和归纳实验结果。</a:t>
            </a:r>
            <a:endParaRPr lang="zh-CN" altLang="en-US" kern="1200" dirty="0">
              <a:latin typeface="+mn-lt"/>
              <a:ea typeface="+mn-ea"/>
              <a:cs typeface="+mn-cs"/>
            </a:endParaRPr>
          </a:p>
        </p:txBody>
      </p:sp>
      <p:sp>
        <p:nvSpPr>
          <p:cNvPr id="7" name="文本框 6"/>
          <p:cNvSpPr txBox="1"/>
          <p:nvPr>
            <p:custDataLst>
              <p:tags r:id="rId1"/>
            </p:custDataLst>
          </p:nvPr>
        </p:nvSpPr>
        <p:spPr>
          <a:xfrm>
            <a:off x="0" y="0"/>
            <a:ext cx="1448435" cy="46672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ctr"/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知识点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5</a:t>
            </a:r>
            <a:endParaRPr lang="en-US" altLang="zh-CN" sz="240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22" name="副标题 141314"/>
          <p:cNvSpPr>
            <a:spLocks noGrp="1" noRot="1"/>
          </p:cNvSpPr>
          <p:nvPr>
            <p:ph type="subTitle" idx="1"/>
          </p:nvPr>
        </p:nvSpPr>
        <p:spPr>
          <a:xfrm>
            <a:off x="935831" y="962025"/>
            <a:ext cx="6919913" cy="3293269"/>
          </a:xfrm>
          <a:solidFill>
            <a:schemeClr val="bg2"/>
          </a:solidFill>
        </p:spPr>
        <p:txBody>
          <a:bodyPr wrap="square" lIns="57504" tIns="28752" rIns="57504" bIns="28752" anchor="t"/>
          <a:p>
            <a:pPr marL="0" marR="0" indent="457200" algn="l" defTabSz="767080" rtl="0" eaLnBrk="1" fontAlgn="base" latinLnBrk="0" hangingPunct="1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None/>
            </a:pPr>
            <a:r>
              <a:rPr kumimoji="0" lang="en-US" altLang="zh-CN" b="0" i="0" u="none" strike="noStrike" kern="1200" cap="none" spc="0" normalizeH="0" baseline="0" noProof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3</a:t>
            </a:r>
            <a:r>
              <a:rPr kumimoji="0" lang="zh-CN" altLang="en-US" b="0" i="0" u="none" strike="noStrike" kern="1200" cap="none" spc="0" normalizeH="0" baseline="0" noProof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、操作练习法</a:t>
            </a:r>
            <a:endParaRPr kumimoji="0" lang="zh-CN" altLang="en-US" b="0" i="0" u="none" strike="noStrike" kern="1200" cap="none" spc="0" normalizeH="0" baseline="0" noProof="1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0" marR="0" indent="457200" algn="l" defTabSz="767080" rtl="0" eaLnBrk="1" fontAlgn="base" latinLnBrk="0" hangingPunct="1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None/>
            </a:pPr>
            <a:r>
              <a:rPr kumimoji="0" lang="zh-CN" altLang="en-US" b="0" i="0" u="none" strike="noStrike" kern="1200" cap="none" spc="0" normalizeH="0" baseline="0" noProof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⑴含义：操作练习法是指幼儿在教师的指导下，通过多次</a:t>
            </a:r>
            <a:r>
              <a:rPr kumimoji="0" lang="zh-CN" altLang="en-US" b="1" i="0" u="none" strike="noStrike" kern="1200" cap="none" spc="0" normalizeH="0" baseline="0" noProof="1" dirty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实践练习</a:t>
            </a:r>
            <a:r>
              <a:rPr kumimoji="0" lang="zh-CN" altLang="en-US" b="0" i="0" u="none" strike="noStrike" kern="1200" cap="none" spc="0" normalizeH="0" baseline="0" noProof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而</a:t>
            </a:r>
            <a:r>
              <a:rPr kumimoji="0" lang="zh-CN" altLang="en-US" b="1" i="0" u="none" strike="noStrike" kern="1200" cap="none" spc="0" normalizeH="0" baseline="0" noProof="1" dirty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巩固</a:t>
            </a:r>
            <a:r>
              <a:rPr kumimoji="0" lang="zh-CN" altLang="en-US" b="0" i="0" u="none" strike="noStrike" kern="1200" cap="none" spc="0" normalizeH="0" baseline="0" noProof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和掌握某种</a:t>
            </a:r>
            <a:r>
              <a:rPr kumimoji="0" lang="zh-CN" altLang="en-US" b="1" i="0" u="none" strike="noStrike" kern="1200" cap="none" spc="0" normalizeH="0" baseline="0" noProof="1" dirty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技能</a:t>
            </a:r>
            <a:r>
              <a:rPr kumimoji="0" lang="zh-CN" altLang="en-US" b="0" i="0" u="none" strike="noStrike" kern="1200" cap="none" spc="0" normalizeH="0" baseline="0" noProof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的方法。</a:t>
            </a:r>
            <a:endParaRPr kumimoji="0" lang="zh-CN" altLang="en-US" b="0" i="0" u="none" strike="noStrike" kern="1200" cap="none" spc="0" normalizeH="0" baseline="0" noProof="1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0" marR="0" indent="457200" algn="l" defTabSz="767080" rtl="0" eaLnBrk="1" fontAlgn="base" latinLnBrk="0" hangingPunct="1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None/>
            </a:pPr>
            <a:r>
              <a:rPr kumimoji="0" lang="zh-CN" altLang="en-US" b="0" i="0" u="none" strike="noStrike" kern="1200" cap="none" spc="0" normalizeH="0" baseline="0" noProof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⑵注意以下几点：</a:t>
            </a:r>
            <a:endParaRPr kumimoji="0" lang="zh-CN" altLang="en-US" b="0" i="0" u="none" strike="noStrike" kern="1200" cap="none" spc="0" normalizeH="0" baseline="0" noProof="1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0" marR="0" indent="457200" algn="l" defTabSz="767080" rtl="0" eaLnBrk="1" fontAlgn="base" latinLnBrk="0" hangingPunct="1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None/>
            </a:pPr>
            <a:r>
              <a:rPr kumimoji="0" lang="zh-CN" altLang="en-US" b="0" i="0" u="none" strike="noStrike" kern="1200" cap="none" spc="0" normalizeH="0" baseline="0" noProof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①明确练习目的、要求和方法，以幼儿感兴趣的方式进行练习。</a:t>
            </a:r>
            <a:endParaRPr kumimoji="0" lang="zh-CN" altLang="en-US" b="0" i="0" u="none" strike="noStrike" kern="1200" cap="none" spc="0" normalizeH="0" baseline="0" noProof="1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0" marR="0" indent="457200" algn="l" defTabSz="767080" rtl="0" eaLnBrk="1" fontAlgn="base" latinLnBrk="0" hangingPunct="1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None/>
            </a:pPr>
            <a:r>
              <a:rPr kumimoji="0" lang="zh-CN" altLang="en-US" b="0" i="0" u="none" strike="noStrike" kern="1200" cap="none" spc="0" normalizeH="0" baseline="0" noProof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②观察幼儿练习的情况，及时做出反馈。</a:t>
            </a:r>
            <a:endParaRPr kumimoji="0" lang="zh-CN" altLang="en-US" b="0" i="0" u="none" strike="noStrike" kern="1200" cap="none" spc="0" normalizeH="0" baseline="0" noProof="1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0" marR="0" indent="457200" algn="l" defTabSz="767080" rtl="0" eaLnBrk="1" fontAlgn="base" latinLnBrk="0" hangingPunct="1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None/>
            </a:pPr>
            <a:endParaRPr kumimoji="0" lang="zh-CN" altLang="en-US" b="0" i="0" u="none" strike="noStrike" kern="1200" cap="none" spc="0" normalizeH="0" baseline="0" noProof="1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7" name="文本框 6"/>
          <p:cNvSpPr txBox="1"/>
          <p:nvPr>
            <p:custDataLst>
              <p:tags r:id="rId1"/>
            </p:custDataLst>
          </p:nvPr>
        </p:nvSpPr>
        <p:spPr>
          <a:xfrm>
            <a:off x="0" y="0"/>
            <a:ext cx="1448435" cy="46672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ctr"/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知识点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5</a:t>
            </a:r>
            <a:endParaRPr lang="en-US" altLang="zh-CN" sz="240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7585" name="标题 142337"/>
          <p:cNvSpPr>
            <a:spLocks noGrp="1" noRot="1"/>
          </p:cNvSpPr>
          <p:nvPr>
            <p:ph type="ctrTitle"/>
          </p:nvPr>
        </p:nvSpPr>
        <p:spPr>
          <a:xfrm>
            <a:off x="994172" y="342900"/>
            <a:ext cx="6704409" cy="571500"/>
          </a:xfrm>
        </p:spPr>
        <p:txBody>
          <a:bodyPr wrap="square" lIns="57504" tIns="28752" rIns="57504" bIns="28752" anchor="ctr" anchorCtr="0">
            <a:normAutofit fontScale="90000"/>
          </a:bodyPr>
          <a:p>
            <a:pPr algn="l" defTabSz="767080" eaLnBrk="1" hangingPunct="1">
              <a:buClrTx/>
              <a:buSzTx/>
              <a:buFontTx/>
            </a:pPr>
            <a:r>
              <a:rPr lang="zh-CN" altLang="en-US" sz="3555" kern="1200" dirty="0">
                <a:latin typeface="+mj-lt"/>
                <a:ea typeface="+mj-ea"/>
                <a:cs typeface="+mj-cs"/>
              </a:rPr>
              <a:t>（二）直观法</a:t>
            </a:r>
            <a:endParaRPr lang="zh-CN" altLang="en-US" sz="3555" kern="1200" dirty="0">
              <a:latin typeface="+mj-lt"/>
              <a:ea typeface="+mj-ea"/>
              <a:cs typeface="+mj-cs"/>
            </a:endParaRPr>
          </a:p>
        </p:txBody>
      </p:sp>
      <p:sp>
        <p:nvSpPr>
          <p:cNvPr id="67586" name="副标题 142338"/>
          <p:cNvSpPr>
            <a:spLocks noGrp="1" noRot="1"/>
          </p:cNvSpPr>
          <p:nvPr>
            <p:ph type="subTitle" idx="1"/>
          </p:nvPr>
        </p:nvSpPr>
        <p:spPr>
          <a:xfrm>
            <a:off x="935831" y="951310"/>
            <a:ext cx="7528322" cy="3942159"/>
          </a:xfrm>
        </p:spPr>
        <p:txBody>
          <a:bodyPr wrap="square" lIns="57504" tIns="28752" rIns="57504" bIns="28752" anchor="t" anchorCtr="0"/>
          <a:p>
            <a:pPr algn="l" defTabSz="767080" eaLnBrk="1" hangingPunct="1">
              <a:lnSpc>
                <a:spcPct val="90000"/>
              </a:lnSpc>
              <a:buSzTx/>
            </a:pPr>
            <a:endParaRPr lang="zh-CN" altLang="en-US" sz="1575" kern="1200" dirty="0">
              <a:latin typeface="+mn-lt"/>
              <a:ea typeface="+mn-ea"/>
              <a:cs typeface="+mn-cs"/>
            </a:endParaRPr>
          </a:p>
          <a:p>
            <a:pPr algn="l" defTabSz="767080" eaLnBrk="1" latinLnBrk="0" hangingPunct="1">
              <a:lnSpc>
                <a:spcPct val="150000"/>
              </a:lnSpc>
              <a:spcBef>
                <a:spcPct val="0"/>
              </a:spcBef>
              <a:buSzTx/>
            </a:pPr>
            <a:r>
              <a:rPr lang="zh-CN" altLang="en-US" sz="1575" kern="1200" dirty="0">
                <a:latin typeface="+mn-lt"/>
                <a:ea typeface="+mn-ea"/>
                <a:cs typeface="+mn-cs"/>
              </a:rPr>
              <a:t>       </a:t>
            </a:r>
            <a:r>
              <a:rPr lang="zh-CN" altLang="en-US" kern="1200" dirty="0">
                <a:latin typeface="+mn-lt"/>
                <a:ea typeface="+mn-ea"/>
                <a:cs typeface="+mn-cs"/>
              </a:rPr>
              <a:t>是一种让幼儿</a:t>
            </a:r>
            <a:r>
              <a:rPr lang="zh-CN" altLang="en-US" b="1" kern="1200" dirty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直接感知</a:t>
            </a:r>
            <a:r>
              <a:rPr lang="zh-CN" altLang="en-US" kern="1200" dirty="0">
                <a:latin typeface="+mn-lt"/>
                <a:ea typeface="+mn-ea"/>
                <a:cs typeface="+mn-cs"/>
              </a:rPr>
              <a:t>认识对象的教学方法。常用的直观法主要有</a:t>
            </a:r>
            <a:r>
              <a:rPr lang="zh-CN" altLang="en-US" b="1" kern="1200" dirty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观察法、参观法、演示和示范</a:t>
            </a:r>
            <a:r>
              <a:rPr lang="zh-CN" altLang="en-US" kern="1200" dirty="0">
                <a:latin typeface="+mn-lt"/>
                <a:ea typeface="+mn-ea"/>
                <a:cs typeface="+mn-cs"/>
              </a:rPr>
              <a:t>。</a:t>
            </a:r>
            <a:endParaRPr lang="zh-CN" altLang="en-US" kern="1200" dirty="0">
              <a:latin typeface="+mn-lt"/>
              <a:ea typeface="+mn-ea"/>
              <a:cs typeface="+mn-cs"/>
            </a:endParaRPr>
          </a:p>
          <a:p>
            <a:pPr algn="l" defTabSz="767080" eaLnBrk="1" latinLnBrk="0" hangingPunct="1">
              <a:lnSpc>
                <a:spcPct val="150000"/>
              </a:lnSpc>
              <a:spcBef>
                <a:spcPct val="0"/>
              </a:spcBef>
              <a:buSzTx/>
            </a:pPr>
            <a:endParaRPr lang="zh-CN" altLang="en-US" kern="1200" dirty="0">
              <a:latin typeface="+mn-lt"/>
              <a:ea typeface="+mn-ea"/>
              <a:cs typeface="+mn-cs"/>
            </a:endParaRPr>
          </a:p>
        </p:txBody>
      </p:sp>
      <p:sp>
        <p:nvSpPr>
          <p:cNvPr id="7" name="文本框 6"/>
          <p:cNvSpPr txBox="1"/>
          <p:nvPr>
            <p:custDataLst>
              <p:tags r:id="rId1"/>
            </p:custDataLst>
          </p:nvPr>
        </p:nvSpPr>
        <p:spPr>
          <a:xfrm>
            <a:off x="0" y="0"/>
            <a:ext cx="1448435" cy="46672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ctr"/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知识点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5</a:t>
            </a:r>
            <a:endParaRPr lang="en-US" altLang="zh-CN" sz="240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8609" name="副标题 142338"/>
          <p:cNvSpPr>
            <a:spLocks noGrp="1" noRot="1"/>
          </p:cNvSpPr>
          <p:nvPr>
            <p:ph type="subTitle" idx="1"/>
          </p:nvPr>
        </p:nvSpPr>
        <p:spPr>
          <a:xfrm>
            <a:off x="784860" y="156210"/>
            <a:ext cx="7679690" cy="4737735"/>
          </a:xfrm>
        </p:spPr>
        <p:txBody>
          <a:bodyPr wrap="square" lIns="57504" tIns="28752" rIns="57504" bIns="28752" anchor="t" anchorCtr="0">
            <a:normAutofit lnSpcReduction="20000"/>
          </a:bodyPr>
          <a:p>
            <a:pPr indent="457200" algn="l" defTabSz="767080" eaLnBrk="1" latinLnBrk="0" hangingPunct="1">
              <a:lnSpc>
                <a:spcPct val="90000"/>
              </a:lnSpc>
              <a:spcBef>
                <a:spcPct val="0"/>
              </a:spcBef>
              <a:buSzTx/>
            </a:pPr>
            <a:r>
              <a:rPr lang="en-US" altLang="zh-CN" kern="1200" dirty="0">
                <a:latin typeface="+mn-lt"/>
                <a:ea typeface="+mn-ea"/>
                <a:cs typeface="+mn-cs"/>
              </a:rPr>
              <a:t>1</a:t>
            </a:r>
            <a:r>
              <a:rPr lang="zh-CN" altLang="en-US" kern="1200" dirty="0">
                <a:latin typeface="+mn-lt"/>
                <a:ea typeface="+mn-ea"/>
                <a:cs typeface="+mn-cs"/>
              </a:rPr>
              <a:t>、观察法</a:t>
            </a:r>
            <a:endParaRPr lang="zh-CN" altLang="en-US" kern="1200" dirty="0">
              <a:latin typeface="+mn-lt"/>
              <a:ea typeface="+mn-ea"/>
              <a:cs typeface="+mn-cs"/>
            </a:endParaRPr>
          </a:p>
          <a:p>
            <a:pPr indent="457200" algn="l" defTabSz="767080" eaLnBrk="1" latinLnBrk="0" hangingPunct="1">
              <a:lnSpc>
                <a:spcPct val="150000"/>
              </a:lnSpc>
              <a:spcBef>
                <a:spcPct val="0"/>
              </a:spcBef>
              <a:buSzTx/>
            </a:pPr>
            <a:r>
              <a:rPr lang="zh-CN" altLang="en-US" sz="1600" kern="1200" dirty="0">
                <a:latin typeface="+mn-lt"/>
                <a:ea typeface="+mn-ea"/>
                <a:cs typeface="+mn-cs"/>
              </a:rPr>
              <a:t>⑴含义：是指</a:t>
            </a:r>
            <a:r>
              <a:rPr lang="zh-CN" altLang="en-US" sz="1600" b="1" kern="1200" dirty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教师</a:t>
            </a:r>
            <a:r>
              <a:rPr lang="zh-CN" altLang="en-US" sz="1600" kern="1200" dirty="0">
                <a:latin typeface="+mn-lt"/>
                <a:ea typeface="+mn-ea"/>
                <a:cs typeface="+mn-cs"/>
              </a:rPr>
              <a:t>有目的、有计划地</a:t>
            </a:r>
            <a:r>
              <a:rPr lang="zh-CN" altLang="en-US" sz="1600" b="1" kern="1200" dirty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引导幼儿</a:t>
            </a:r>
            <a:r>
              <a:rPr lang="zh-CN" altLang="en-US" sz="1600" kern="1200" dirty="0">
                <a:latin typeface="+mn-lt"/>
                <a:ea typeface="+mn-ea"/>
                <a:cs typeface="+mn-cs"/>
              </a:rPr>
              <a:t>运用视觉、听觉、味觉、嗅觉等多种感官去</a:t>
            </a:r>
            <a:r>
              <a:rPr lang="zh-CN" altLang="en-US" sz="1600" b="1" kern="1200" dirty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感知</a:t>
            </a:r>
            <a:r>
              <a:rPr lang="zh-CN" altLang="en-US" sz="1600" kern="1200" dirty="0">
                <a:latin typeface="+mn-lt"/>
                <a:ea typeface="+mn-ea"/>
                <a:cs typeface="+mn-cs"/>
              </a:rPr>
              <a:t>所选定的客观事物与现象，使之</a:t>
            </a:r>
            <a:r>
              <a:rPr lang="zh-CN" altLang="en-US" sz="1600" b="1" kern="1200" dirty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获得感性经验</a:t>
            </a:r>
            <a:r>
              <a:rPr lang="zh-CN" altLang="en-US" sz="1600" kern="1200" dirty="0">
                <a:latin typeface="+mn-lt"/>
                <a:ea typeface="+mn-ea"/>
                <a:cs typeface="+mn-cs"/>
              </a:rPr>
              <a:t>，并在此基础上逐步</a:t>
            </a:r>
            <a:r>
              <a:rPr lang="zh-CN" altLang="en-US" sz="1600" b="1" kern="1200" dirty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形成概念</a:t>
            </a:r>
            <a:r>
              <a:rPr lang="zh-CN" altLang="en-US" sz="1600" kern="1200" dirty="0">
                <a:latin typeface="+mn-lt"/>
                <a:ea typeface="+mn-ea"/>
                <a:cs typeface="+mn-cs"/>
              </a:rPr>
              <a:t>的方法。</a:t>
            </a:r>
            <a:endParaRPr lang="zh-CN" altLang="en-US" sz="1600" kern="1200" dirty="0">
              <a:latin typeface="+mn-lt"/>
              <a:ea typeface="+mn-ea"/>
              <a:cs typeface="+mn-cs"/>
            </a:endParaRPr>
          </a:p>
          <a:p>
            <a:pPr indent="457200" algn="l" defTabSz="767080" eaLnBrk="1" latinLnBrk="0" hangingPunct="1">
              <a:lnSpc>
                <a:spcPct val="150000"/>
              </a:lnSpc>
              <a:spcBef>
                <a:spcPct val="0"/>
              </a:spcBef>
              <a:buSzTx/>
            </a:pPr>
            <a:endParaRPr lang="zh-CN" altLang="en-US" sz="1600" kern="1200" dirty="0">
              <a:latin typeface="+mn-lt"/>
              <a:ea typeface="+mn-ea"/>
              <a:cs typeface="+mn-cs"/>
            </a:endParaRPr>
          </a:p>
          <a:p>
            <a:pPr indent="457200" algn="l" defTabSz="767080" eaLnBrk="1" latinLnBrk="0" hangingPunct="1">
              <a:lnSpc>
                <a:spcPct val="150000"/>
              </a:lnSpc>
              <a:spcBef>
                <a:spcPct val="0"/>
              </a:spcBef>
              <a:buSzTx/>
            </a:pPr>
            <a:r>
              <a:rPr lang="zh-CN" altLang="en-US" sz="1600" kern="1200" dirty="0">
                <a:latin typeface="+mn-lt"/>
                <a:ea typeface="+mn-ea"/>
                <a:cs typeface="+mn-cs"/>
              </a:rPr>
              <a:t>观察法是幼儿园教学活动的一种重要方法。</a:t>
            </a:r>
            <a:endParaRPr lang="zh-CN" altLang="en-US" sz="1600" kern="1200" dirty="0">
              <a:latin typeface="+mn-lt"/>
              <a:ea typeface="+mn-ea"/>
              <a:cs typeface="+mn-cs"/>
            </a:endParaRPr>
          </a:p>
          <a:p>
            <a:pPr indent="457200" algn="l" defTabSz="767080" eaLnBrk="1" latinLnBrk="0" hangingPunct="1">
              <a:lnSpc>
                <a:spcPct val="150000"/>
              </a:lnSpc>
              <a:spcBef>
                <a:spcPct val="0"/>
              </a:spcBef>
              <a:buSzTx/>
            </a:pPr>
            <a:endParaRPr lang="zh-CN" altLang="en-US" sz="1600" kern="1200" dirty="0">
              <a:latin typeface="+mn-lt"/>
              <a:ea typeface="+mn-ea"/>
              <a:cs typeface="+mn-cs"/>
            </a:endParaRPr>
          </a:p>
          <a:p>
            <a:pPr indent="457200" algn="l" defTabSz="767080" eaLnBrk="1" latinLnBrk="0" hangingPunct="1">
              <a:lnSpc>
                <a:spcPct val="150000"/>
              </a:lnSpc>
              <a:spcBef>
                <a:spcPct val="0"/>
              </a:spcBef>
              <a:buSzTx/>
            </a:pPr>
            <a:r>
              <a:rPr lang="zh-CN" altLang="en-US" sz="1600" kern="1200" dirty="0">
                <a:latin typeface="+mn-lt"/>
                <a:ea typeface="+mn-ea"/>
                <a:cs typeface="+mn-cs"/>
              </a:rPr>
              <a:t>⑵注意以下几点：</a:t>
            </a:r>
            <a:endParaRPr lang="zh-CN" altLang="en-US" sz="1600" kern="1200" dirty="0">
              <a:latin typeface="+mn-lt"/>
              <a:ea typeface="+mn-ea"/>
              <a:cs typeface="+mn-cs"/>
            </a:endParaRPr>
          </a:p>
          <a:p>
            <a:pPr indent="457200" algn="l" defTabSz="767080" eaLnBrk="1" latinLnBrk="0" hangingPunct="1">
              <a:lnSpc>
                <a:spcPct val="150000"/>
              </a:lnSpc>
              <a:spcBef>
                <a:spcPct val="0"/>
              </a:spcBef>
              <a:buSzTx/>
            </a:pPr>
            <a:r>
              <a:rPr lang="zh-CN" altLang="en-US" sz="1600" kern="1200" dirty="0">
                <a:latin typeface="+mn-lt"/>
                <a:ea typeface="+mn-ea"/>
                <a:cs typeface="+mn-cs"/>
              </a:rPr>
              <a:t>①根据教学要求，做好观察前的准备。</a:t>
            </a:r>
            <a:endParaRPr lang="zh-CN" altLang="en-US" sz="1600" kern="1200" dirty="0">
              <a:latin typeface="+mn-lt"/>
              <a:ea typeface="+mn-ea"/>
              <a:cs typeface="+mn-cs"/>
            </a:endParaRPr>
          </a:p>
          <a:p>
            <a:pPr indent="457200" algn="l" defTabSz="767080" eaLnBrk="1" latinLnBrk="0" hangingPunct="1">
              <a:lnSpc>
                <a:spcPct val="150000"/>
              </a:lnSpc>
              <a:spcBef>
                <a:spcPct val="0"/>
              </a:spcBef>
              <a:buSzTx/>
            </a:pPr>
            <a:r>
              <a:rPr lang="zh-CN" altLang="en-US" sz="1600" kern="1200" dirty="0">
                <a:latin typeface="+mn-lt"/>
                <a:ea typeface="+mn-ea"/>
                <a:cs typeface="+mn-cs"/>
              </a:rPr>
              <a:t>②向幼儿提出观察目的，引起幼儿观察的兴趣，先让幼儿自由观察，鼓励发现问题、提出问题。</a:t>
            </a:r>
            <a:endParaRPr lang="zh-CN" altLang="en-US" sz="1600" kern="1200" dirty="0">
              <a:latin typeface="+mn-lt"/>
              <a:ea typeface="+mn-ea"/>
              <a:cs typeface="+mn-cs"/>
            </a:endParaRPr>
          </a:p>
          <a:p>
            <a:pPr indent="457200" algn="l" defTabSz="767080" eaLnBrk="1" latinLnBrk="0" hangingPunct="1">
              <a:lnSpc>
                <a:spcPct val="150000"/>
              </a:lnSpc>
              <a:spcBef>
                <a:spcPct val="0"/>
              </a:spcBef>
              <a:buSzTx/>
            </a:pPr>
            <a:r>
              <a:rPr lang="zh-CN" altLang="en-US" sz="1600" kern="1200" dirty="0">
                <a:latin typeface="+mn-lt"/>
                <a:ea typeface="+mn-ea"/>
                <a:cs typeface="+mn-cs"/>
              </a:rPr>
              <a:t>③，教师要充分发挥语言、手势的指导作用，启发幼儿感知并用语言描述，学习观察的方法。</a:t>
            </a:r>
            <a:endParaRPr lang="zh-CN" altLang="en-US" sz="1600" kern="1200" dirty="0">
              <a:latin typeface="+mn-lt"/>
              <a:ea typeface="+mn-ea"/>
              <a:cs typeface="+mn-cs"/>
            </a:endParaRPr>
          </a:p>
          <a:p>
            <a:pPr indent="457200" algn="l" defTabSz="767080" eaLnBrk="1" latinLnBrk="0" hangingPunct="1">
              <a:lnSpc>
                <a:spcPct val="150000"/>
              </a:lnSpc>
              <a:spcBef>
                <a:spcPct val="0"/>
              </a:spcBef>
              <a:buSzTx/>
            </a:pPr>
            <a:r>
              <a:rPr lang="zh-CN" altLang="en-US" sz="1600" kern="1200" dirty="0">
                <a:latin typeface="+mn-lt"/>
                <a:ea typeface="+mn-ea"/>
                <a:cs typeface="+mn-cs"/>
              </a:rPr>
              <a:t>④要总结观察的印象，让幼儿将观察到的知识进一步巩固和条理化。</a:t>
            </a:r>
            <a:endParaRPr lang="zh-CN" altLang="en-US" sz="1600" kern="1200" dirty="0">
              <a:latin typeface="+mn-lt"/>
              <a:ea typeface="+mn-ea"/>
              <a:cs typeface="+mn-cs"/>
            </a:endParaRPr>
          </a:p>
        </p:txBody>
      </p:sp>
      <p:sp>
        <p:nvSpPr>
          <p:cNvPr id="7" name="文本框 6"/>
          <p:cNvSpPr txBox="1"/>
          <p:nvPr>
            <p:custDataLst>
              <p:tags r:id="rId1"/>
            </p:custDataLst>
          </p:nvPr>
        </p:nvSpPr>
        <p:spPr>
          <a:xfrm>
            <a:off x="0" y="0"/>
            <a:ext cx="1448435" cy="46672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ctr"/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知识点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5</a:t>
            </a:r>
            <a:endParaRPr lang="en-US" altLang="zh-CN" sz="240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770" name="副标题 143362"/>
          <p:cNvSpPr>
            <a:spLocks noGrp="1" noRot="1"/>
          </p:cNvSpPr>
          <p:nvPr>
            <p:ph type="subTitle" idx="1"/>
          </p:nvPr>
        </p:nvSpPr>
        <p:spPr>
          <a:xfrm>
            <a:off x="314960" y="474980"/>
            <a:ext cx="8629015" cy="3987165"/>
          </a:xfrm>
          <a:solidFill>
            <a:schemeClr val="bg2"/>
          </a:solidFill>
        </p:spPr>
        <p:txBody>
          <a:bodyPr wrap="square" lIns="57504" tIns="28752" rIns="57504" bIns="28752" anchor="t">
            <a:normAutofit lnSpcReduction="20000"/>
          </a:bodyPr>
          <a:p>
            <a:pPr marL="0" marR="0" indent="0" algn="l" defTabSz="767080" rtl="0" eaLnBrk="1" fontAlgn="base" latinLnBrk="0" hangingPunct="1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None/>
            </a:pPr>
            <a:r>
              <a:rPr kumimoji="0" lang="en-US" altLang="zh-CN" b="0" i="0" u="none" strike="noStrike" kern="1200" cap="none" spc="0" normalizeH="0" baseline="0" noProof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2</a:t>
            </a:r>
            <a:r>
              <a:rPr kumimoji="0" lang="zh-CN" altLang="en-US" b="0" i="0" u="none" strike="noStrike" kern="1200" cap="none" spc="0" normalizeH="0" baseline="0" noProof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、演示和示范</a:t>
            </a:r>
            <a:endParaRPr kumimoji="0" lang="zh-CN" altLang="en-US" b="0" i="0" u="none" strike="noStrike" kern="1200" cap="none" spc="0" normalizeH="0" baseline="0" noProof="1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0" marR="0" indent="0" algn="l" defTabSz="767080" rtl="0" eaLnBrk="1" fontAlgn="base" latinLnBrk="0" hangingPunct="1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None/>
            </a:pPr>
            <a:r>
              <a:rPr kumimoji="0" lang="zh-CN" altLang="en-US" b="0" i="0" u="none" strike="noStrike" kern="1200" cap="none" spc="0" normalizeH="0" baseline="0" noProof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⑴含义：演示是指教师向幼儿</a:t>
            </a:r>
            <a:r>
              <a:rPr kumimoji="0" lang="zh-CN" altLang="en-US" b="1" i="0" u="none" strike="noStrike" kern="1200" cap="none" spc="0" normalizeH="0" baseline="0" noProof="1" dirty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展示</a:t>
            </a:r>
            <a:r>
              <a:rPr kumimoji="0" lang="zh-CN" altLang="en-US" b="0" i="0" u="none" strike="noStrike" kern="1200" cap="none" spc="0" normalizeH="0" baseline="0" noProof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各种</a:t>
            </a:r>
            <a:r>
              <a:rPr kumimoji="0" lang="zh-CN" altLang="en-US" b="1" i="0" u="none" strike="noStrike" kern="1200" cap="none" spc="0" normalizeH="0" baseline="0" noProof="1" dirty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实物、直观教具或做实验</a:t>
            </a:r>
            <a:r>
              <a:rPr kumimoji="0" lang="zh-CN" altLang="en-US" b="0" i="0" u="none" strike="noStrike" kern="1200" cap="none" spc="0" normalizeH="0" baseline="0" noProof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。示范是指教师通过自己的表演，</a:t>
            </a:r>
            <a:r>
              <a:rPr kumimoji="0" lang="zh-CN" altLang="en-US" b="1" i="0" u="none" strike="noStrike" kern="1200" cap="none" spc="0" normalizeH="0" baseline="0" noProof="1" dirty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为幼儿提供榜样</a:t>
            </a:r>
            <a:r>
              <a:rPr kumimoji="0" lang="zh-CN" altLang="en-US" b="0" i="0" u="none" strike="noStrike" kern="1200" cap="none" spc="0" normalizeH="0" baseline="0" noProof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。示范分语言示范和动作示范两种。</a:t>
            </a:r>
            <a:endParaRPr kumimoji="0" lang="zh-CN" altLang="en-US" b="0" i="0" u="none" strike="noStrike" kern="1200" cap="none" spc="0" normalizeH="0" baseline="0" noProof="1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0" marR="0" indent="0" algn="l" defTabSz="767080" rtl="0" eaLnBrk="1" fontAlgn="base" latinLnBrk="0" hangingPunct="1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None/>
            </a:pPr>
            <a:endParaRPr kumimoji="0" lang="zh-CN" altLang="en-US" b="0" i="0" u="none" strike="noStrike" kern="1200" cap="none" spc="0" normalizeH="0" baseline="0" noProof="1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0" marR="0" indent="0" algn="l" defTabSz="767080" rtl="0" eaLnBrk="1" fontAlgn="base" latinLnBrk="0" hangingPunct="1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None/>
            </a:pPr>
            <a:r>
              <a:rPr kumimoji="0" lang="zh-CN" altLang="en-US" b="0" i="0" u="none" strike="noStrike" kern="1200" cap="none" spc="0" normalizeH="0" baseline="0" noProof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⑵应注意：</a:t>
            </a:r>
            <a:endParaRPr kumimoji="0" lang="zh-CN" altLang="en-US" b="0" i="0" u="none" strike="noStrike" kern="1200" cap="none" spc="0" normalizeH="0" baseline="0" noProof="1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0" marR="0" indent="0" algn="l" defTabSz="767080" rtl="0" eaLnBrk="1" fontAlgn="base" latinLnBrk="0" hangingPunct="1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None/>
            </a:pPr>
            <a:r>
              <a:rPr kumimoji="0" lang="zh-CN" altLang="en-US" b="0" i="0" u="none" strike="noStrike" kern="1200" cap="none" spc="0" normalizeH="0" baseline="0" noProof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①演示和示范经常结合起来进行。</a:t>
            </a:r>
            <a:endParaRPr kumimoji="0" lang="zh-CN" altLang="en-US" b="0" i="0" u="none" strike="noStrike" kern="1200" cap="none" spc="0" normalizeH="0" baseline="0" noProof="1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0" marR="0" indent="0" algn="l" defTabSz="767080" rtl="0" eaLnBrk="1" fontAlgn="base" latinLnBrk="0" hangingPunct="1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None/>
            </a:pPr>
            <a:r>
              <a:rPr kumimoji="0" lang="zh-CN" altLang="en-US" b="0" i="0" u="none" strike="noStrike" kern="1200" cap="none" spc="0" normalizeH="0" baseline="0" noProof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②演示的直观教具和实物要求形象生动、色彩鲜艳，实验过程要清楚可见，便于幼儿观察。</a:t>
            </a:r>
            <a:endParaRPr kumimoji="0" lang="zh-CN" altLang="en-US" b="0" i="0" u="none" strike="noStrike" kern="1200" cap="none" spc="0" normalizeH="0" baseline="0" noProof="1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0" marR="0" indent="0" algn="l" defTabSz="767080" rtl="0" eaLnBrk="1" fontAlgn="base" latinLnBrk="0" hangingPunct="1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None/>
            </a:pPr>
            <a:r>
              <a:rPr kumimoji="0" lang="zh-CN" altLang="en-US" b="0" i="0" u="none" strike="noStrike" kern="1200" cap="none" spc="0" normalizeH="0" baseline="0" noProof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③教师的示范则要富有情趣，要能引起幼儿的兴趣，而且力求化繁为简，突出难点重点。</a:t>
            </a:r>
            <a:endParaRPr kumimoji="0" lang="zh-CN" altLang="en-US" b="0" i="0" u="none" strike="noStrike" kern="1200" cap="none" spc="0" normalizeH="0" baseline="0" noProof="1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7" name="文本框 6"/>
          <p:cNvSpPr txBox="1"/>
          <p:nvPr>
            <p:custDataLst>
              <p:tags r:id="rId1"/>
            </p:custDataLst>
          </p:nvPr>
        </p:nvSpPr>
        <p:spPr>
          <a:xfrm>
            <a:off x="0" y="0"/>
            <a:ext cx="1448435" cy="46672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ctr"/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知识点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5</a:t>
            </a:r>
            <a:endParaRPr lang="en-US" altLang="zh-CN" sz="240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277495" y="255270"/>
            <a:ext cx="147637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/>
              <a:t>学习目标</a:t>
            </a:r>
            <a:endParaRPr lang="zh-CN" altLang="en-US" sz="2400" b="1" dirty="0"/>
          </a:p>
        </p:txBody>
      </p:sp>
      <p:sp>
        <p:nvSpPr>
          <p:cNvPr id="13" name="文本框 12"/>
          <p:cNvSpPr txBox="1"/>
          <p:nvPr/>
        </p:nvSpPr>
        <p:spPr>
          <a:xfrm>
            <a:off x="1754812" y="-183110"/>
            <a:ext cx="69342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2000" b="1" dirty="0">
                <a:solidFill>
                  <a:srgbClr val="1A5D5C"/>
                </a:solidFill>
              </a:rPr>
              <a:t>    </a:t>
            </a:r>
            <a:endParaRPr lang="zh-CN" altLang="en-US" sz="2000" b="1" dirty="0">
              <a:solidFill>
                <a:srgbClr val="1A5D5C"/>
              </a:solidFill>
            </a:endParaRPr>
          </a:p>
        </p:txBody>
      </p:sp>
      <p:sp>
        <p:nvSpPr>
          <p:cNvPr id="2" name="圆角矩形 1"/>
          <p:cNvSpPr/>
          <p:nvPr>
            <p:custDataLst>
              <p:tags r:id="rId2"/>
            </p:custDataLst>
          </p:nvPr>
        </p:nvSpPr>
        <p:spPr bwMode="auto">
          <a:xfrm>
            <a:off x="179809" y="1490631"/>
            <a:ext cx="2401907" cy="2770492"/>
          </a:xfrm>
          <a:prstGeom prst="roundRect">
            <a:avLst>
              <a:gd name="adj" fmla="val 5680"/>
            </a:avLst>
          </a:prstGeom>
          <a:noFill/>
          <a:ln w="19050" cap="flat" cmpd="sng" algn="ctr">
            <a:solidFill>
              <a:srgbClr val="1A5D5C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62118" tIns="31058" rIns="62118" bIns="31058" numCol="1" rtlCol="0" anchor="t" anchorCtr="0" compatLnSpc="1"/>
          <a:p>
            <a:pPr marL="914400" marR="0" lvl="2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595959">
                  <a:lumMod val="75000"/>
                </a:srgb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圆角矩形 2"/>
          <p:cNvSpPr/>
          <p:nvPr>
            <p:custDataLst>
              <p:tags r:id="rId3"/>
            </p:custDataLst>
          </p:nvPr>
        </p:nvSpPr>
        <p:spPr bwMode="auto">
          <a:xfrm>
            <a:off x="6305538" y="1490631"/>
            <a:ext cx="2401907" cy="2770492"/>
          </a:xfrm>
          <a:prstGeom prst="roundRect">
            <a:avLst>
              <a:gd name="adj" fmla="val 5070"/>
            </a:avLst>
          </a:prstGeom>
          <a:noFill/>
          <a:ln w="19050" cap="flat" cmpd="sng" algn="ctr">
            <a:solidFill>
              <a:srgbClr val="1A5D5C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62118" tIns="31058" rIns="62118" bIns="31058" numCol="1" rtlCol="0" anchor="t" anchorCtr="0" compatLnSpc="1"/>
          <a:p>
            <a:pPr marL="914400" marR="0" lvl="2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595959">
                  <a:lumMod val="75000"/>
                </a:srgb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3" name="矩形 26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6304915" y="1647190"/>
            <a:ext cx="2402840" cy="15170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2118" tIns="31058" rIns="62118" bIns="31058">
            <a:noAutofit/>
          </a:bodyPr>
          <a:p>
            <a:pPr indent="0" algn="l" fontAlgn="auto">
              <a:lnSpc>
                <a:spcPts val="2300"/>
              </a:lnSpc>
              <a:buClrTx/>
              <a:buSzTx/>
              <a:buNone/>
            </a:pPr>
            <a:r>
              <a:rPr lang="en-US" altLang="zh-CN" sz="1400" b="1" dirty="0">
                <a:solidFill>
                  <a:srgbClr val="1A5D5C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</a:t>
            </a:r>
            <a:r>
              <a:rPr lang="zh-CN" altLang="en-US" sz="1400" b="1" dirty="0">
                <a:solidFill>
                  <a:srgbClr val="1A5D5C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1.能够初步运用理论知识分析幼儿园教学活动（案例）的价值或缺陷。</a:t>
            </a:r>
            <a:endParaRPr lang="zh-CN" altLang="en-US" sz="1400" b="1" dirty="0">
              <a:solidFill>
                <a:srgbClr val="1A5D5C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pPr indent="0" algn="l" fontAlgn="auto">
              <a:lnSpc>
                <a:spcPts val="2300"/>
              </a:lnSpc>
              <a:buClrTx/>
              <a:buSzTx/>
              <a:buNone/>
            </a:pPr>
            <a:r>
              <a:rPr lang="zh-CN" altLang="en-US" sz="1400" b="1" dirty="0">
                <a:solidFill>
                  <a:srgbClr val="1A5D5C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2.能够分析判断教学案例中贯彻的教学原则和组织指导策略，并作出述评。</a:t>
            </a:r>
            <a:endParaRPr lang="zh-CN" altLang="en-US" sz="1400" b="1" dirty="0">
              <a:solidFill>
                <a:srgbClr val="1A5D5C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24" name="圆角矩形 23"/>
          <p:cNvSpPr/>
          <p:nvPr>
            <p:custDataLst>
              <p:tags r:id="rId5"/>
            </p:custDataLst>
          </p:nvPr>
        </p:nvSpPr>
        <p:spPr bwMode="auto">
          <a:xfrm>
            <a:off x="3215596" y="1490631"/>
            <a:ext cx="2401907" cy="2770492"/>
          </a:xfrm>
          <a:prstGeom prst="roundRect">
            <a:avLst>
              <a:gd name="adj" fmla="val 5070"/>
            </a:avLst>
          </a:prstGeom>
          <a:noFill/>
          <a:ln w="19050" cap="flat" cmpd="sng" algn="ctr">
            <a:solidFill>
              <a:srgbClr val="1A5D5C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62118" tIns="31058" rIns="62118" bIns="31058" numCol="1" rtlCol="0" anchor="t" anchorCtr="0" compatLnSpc="1"/>
          <a:p>
            <a:pPr marL="914400" marR="0" lvl="2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595959">
                  <a:lumMod val="75000"/>
                </a:srgb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5" name="矩形 24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3100070" y="1490345"/>
            <a:ext cx="2616835" cy="22523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2118" tIns="31058" rIns="62118" bIns="31058">
            <a:noAutofit/>
          </a:bodyPr>
          <a:p>
            <a:pPr indent="0" algn="l" fontAlgn="auto">
              <a:lnSpc>
                <a:spcPts val="2300"/>
              </a:lnSpc>
            </a:pPr>
            <a:r>
              <a:rPr lang="en-US" altLang="zh-CN" sz="1400" b="1" dirty="0">
                <a:solidFill>
                  <a:srgbClr val="1A5D5C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</a:t>
            </a:r>
            <a:r>
              <a:rPr lang="zh-CN" altLang="en-US" sz="1200" b="1" dirty="0">
                <a:solidFill>
                  <a:srgbClr val="1A5D5C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1.理解幼儿园教学含义和特点。</a:t>
            </a:r>
            <a:endParaRPr lang="zh-CN" altLang="en-US" sz="1200" b="1" dirty="0">
              <a:solidFill>
                <a:srgbClr val="1A5D5C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pPr indent="0" algn="l" fontAlgn="auto">
              <a:lnSpc>
                <a:spcPts val="2300"/>
              </a:lnSpc>
            </a:pPr>
            <a:r>
              <a:rPr lang="en-US" altLang="zh-CN" sz="1200" b="1" dirty="0">
                <a:solidFill>
                  <a:srgbClr val="1A5D5C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</a:t>
            </a:r>
            <a:r>
              <a:rPr lang="zh-CN" altLang="en-US" sz="1200" b="1" dirty="0">
                <a:solidFill>
                  <a:srgbClr val="1A5D5C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2.了解幼儿园教学活动的要素。</a:t>
            </a:r>
            <a:endParaRPr lang="zh-CN" altLang="en-US" sz="1200" b="1" dirty="0">
              <a:solidFill>
                <a:srgbClr val="1A5D5C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pPr indent="0" algn="l" fontAlgn="auto">
              <a:lnSpc>
                <a:spcPts val="2300"/>
              </a:lnSpc>
            </a:pPr>
            <a:r>
              <a:rPr lang="en-US" altLang="zh-CN" sz="1200" b="1" dirty="0">
                <a:solidFill>
                  <a:srgbClr val="1A5D5C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</a:t>
            </a:r>
            <a:r>
              <a:rPr lang="zh-CN" altLang="en-US" sz="1200" b="1" dirty="0">
                <a:solidFill>
                  <a:srgbClr val="1A5D5C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3.掌握幼儿园教学活动原则。</a:t>
            </a:r>
            <a:endParaRPr lang="zh-CN" altLang="en-US" sz="1200" b="1" dirty="0">
              <a:solidFill>
                <a:srgbClr val="1A5D5C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pPr indent="0" algn="l" fontAlgn="auto">
              <a:lnSpc>
                <a:spcPts val="2300"/>
              </a:lnSpc>
            </a:pPr>
            <a:r>
              <a:rPr lang="en-US" altLang="zh-CN" sz="1200" b="1" dirty="0">
                <a:solidFill>
                  <a:srgbClr val="1A5D5C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</a:t>
            </a:r>
            <a:r>
              <a:rPr lang="zh-CN" altLang="en-US" sz="1200" b="1" dirty="0">
                <a:solidFill>
                  <a:srgbClr val="1A5D5C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4.理解幼儿园教学活动设计类型。</a:t>
            </a:r>
            <a:endParaRPr lang="zh-CN" altLang="en-US" sz="1200" b="1" dirty="0">
              <a:solidFill>
                <a:srgbClr val="1A5D5C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pPr indent="0" algn="l" fontAlgn="auto">
              <a:lnSpc>
                <a:spcPts val="2300"/>
              </a:lnSpc>
            </a:pPr>
            <a:r>
              <a:rPr lang="en-US" altLang="zh-CN" sz="1200" b="1" dirty="0">
                <a:solidFill>
                  <a:srgbClr val="1A5D5C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</a:t>
            </a:r>
            <a:r>
              <a:rPr lang="zh-CN" altLang="en-US" sz="1200" b="1" dirty="0">
                <a:solidFill>
                  <a:srgbClr val="1A5D5C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5.了解幼儿园教学活动设计结构。</a:t>
            </a:r>
            <a:endParaRPr lang="zh-CN" altLang="en-US" sz="1200" b="1" dirty="0">
              <a:solidFill>
                <a:srgbClr val="1A5D5C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pPr indent="0" algn="l" fontAlgn="auto">
              <a:lnSpc>
                <a:spcPts val="2300"/>
              </a:lnSpc>
            </a:pPr>
            <a:r>
              <a:rPr lang="en-US" altLang="zh-CN" sz="1200" b="1" dirty="0">
                <a:solidFill>
                  <a:srgbClr val="1A5D5C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</a:t>
            </a:r>
            <a:r>
              <a:rPr lang="zh-CN" altLang="en-US" sz="1200" b="1" dirty="0">
                <a:solidFill>
                  <a:srgbClr val="1A5D5C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6.掌握幼儿园教学活动组织与指导策略。</a:t>
            </a:r>
            <a:endParaRPr lang="zh-CN" altLang="en-US" sz="1200" b="1" dirty="0">
              <a:solidFill>
                <a:srgbClr val="1A5D5C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26" name="TextBox 32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184785" y="1646555"/>
            <a:ext cx="2397125" cy="21253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2118" tIns="31058" rIns="62118" bIns="31058">
            <a:spAutoFit/>
          </a:bodyPr>
          <a:p>
            <a:pPr marR="0" lvl="0" indent="0" algn="l" defTabSz="914400" rtl="0" fontAlgn="auto">
              <a:lnSpc>
                <a:spcPts val="23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400" b="1" i="0" u="none" strike="noStrike" kern="1200" cap="none" spc="0" normalizeH="0" baseline="0" dirty="0">
                <a:solidFill>
                  <a:srgbClr val="1A5D5C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</a:t>
            </a:r>
            <a:r>
              <a:rPr kumimoji="0" lang="zh-CN" altLang="en-US" sz="1400" b="1" i="0" u="none" strike="noStrike" kern="1200" cap="none" spc="0" normalizeH="0" baseline="0" dirty="0">
                <a:solidFill>
                  <a:srgbClr val="1A5D5C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1.感知并认同以幼儿发展为本的多形式、多层次、全方位、民主的教学理念，自觉抵制狭隘的教学观。</a:t>
            </a:r>
            <a:endParaRPr kumimoji="0" lang="zh-CN" altLang="en-US" sz="1400" b="1" i="0" u="none" strike="noStrike" kern="1200" cap="none" spc="0" normalizeH="0" baseline="0" dirty="0">
              <a:solidFill>
                <a:srgbClr val="1A5D5C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R="0" lvl="0" indent="0" algn="l" defTabSz="914400" rtl="0" fontAlgn="auto">
              <a:lnSpc>
                <a:spcPts val="23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1" i="0" u="none" strike="noStrike" kern="1200" cap="none" spc="0" normalizeH="0" baseline="0" dirty="0">
                <a:solidFill>
                  <a:srgbClr val="1A5D5C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2.认同通过激发幼儿的主动学习和实践，来发挥教师主导作用的科学教育观。</a:t>
            </a:r>
            <a:endParaRPr kumimoji="0" lang="zh-CN" altLang="en-US" sz="1400" b="1" i="0" u="none" strike="noStrike" kern="1200" cap="none" spc="0" normalizeH="0" baseline="0" dirty="0">
              <a:solidFill>
                <a:srgbClr val="1A5D5C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30" name="圆角矩形 29"/>
          <p:cNvSpPr/>
          <p:nvPr>
            <p:custDataLst>
              <p:tags r:id="rId8"/>
            </p:custDataLst>
          </p:nvPr>
        </p:nvSpPr>
        <p:spPr>
          <a:xfrm>
            <a:off x="3215596" y="895097"/>
            <a:ext cx="2401907" cy="413112"/>
          </a:xfrm>
          <a:prstGeom prst="roundRect">
            <a:avLst/>
          </a:prstGeom>
          <a:solidFill>
            <a:srgbClr val="1A5D5C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62118" tIns="31058" rIns="62118" bIns="31058" numCol="1" rtlCol="0" anchor="t" anchorCtr="0" compatLnSpc="1"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595959">
                  <a:lumMod val="75000"/>
                </a:srgb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1" name="圆角矩形 30"/>
          <p:cNvSpPr/>
          <p:nvPr>
            <p:custDataLst>
              <p:tags r:id="rId9"/>
            </p:custDataLst>
          </p:nvPr>
        </p:nvSpPr>
        <p:spPr>
          <a:xfrm>
            <a:off x="6305538" y="895097"/>
            <a:ext cx="2401907" cy="413112"/>
          </a:xfrm>
          <a:prstGeom prst="roundRect">
            <a:avLst/>
          </a:prstGeom>
          <a:solidFill>
            <a:srgbClr val="1A5D5C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62118" tIns="31058" rIns="62118" bIns="31058" numCol="1" rtlCol="0" anchor="t" anchorCtr="0" compatLnSpc="1"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595959">
                  <a:lumMod val="75000"/>
                </a:srgb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2" name="圆角矩形 31"/>
          <p:cNvSpPr/>
          <p:nvPr>
            <p:custDataLst>
              <p:tags r:id="rId10"/>
            </p:custDataLst>
          </p:nvPr>
        </p:nvSpPr>
        <p:spPr>
          <a:xfrm>
            <a:off x="179809" y="895097"/>
            <a:ext cx="2401907" cy="413112"/>
          </a:xfrm>
          <a:prstGeom prst="roundRect">
            <a:avLst/>
          </a:prstGeom>
          <a:solidFill>
            <a:srgbClr val="1A5D5C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62118" tIns="31058" rIns="62118" bIns="31058" numCol="1" rtlCol="0" anchor="t" anchorCtr="0" compatLnSpc="1"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595959">
                  <a:lumMod val="75000"/>
                </a:srgb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3" name="矩形 32"/>
          <p:cNvSpPr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229251" y="926829"/>
            <a:ext cx="2157006" cy="368300"/>
          </a:xfrm>
          <a:prstGeom prst="rect">
            <a:avLst/>
          </a:prstGeom>
          <a:solidFill>
            <a:srgbClr val="1A5D5C"/>
          </a:solidFill>
          <a:ln>
            <a:noFill/>
          </a:ln>
          <a:scene3d>
            <a:camera prst="orthographicFront"/>
            <a:lightRig rig="threePt" dir="t"/>
          </a:scene3d>
          <a:sp3d/>
        </p:spPr>
        <p:txBody>
          <a:bodyPr wrap="square" lIns="62118" tIns="31058" rIns="62118" bIns="31058">
            <a:spAutoFit/>
          </a:bodyPr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素质目标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+mn-cs"/>
            </a:endParaRPr>
          </a:p>
        </p:txBody>
      </p:sp>
      <p:sp>
        <p:nvSpPr>
          <p:cNvPr id="34" name="矩形 33"/>
          <p:cNvSpPr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6441923" y="926829"/>
            <a:ext cx="2157006" cy="368300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threePt" dir="t"/>
          </a:scene3d>
          <a:sp3d/>
        </p:spPr>
        <p:txBody>
          <a:bodyPr wrap="square" lIns="62118" tIns="31058" rIns="62118" bIns="31058">
            <a:spAutoFit/>
          </a:bodyPr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能力目标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5" name="矩形 34"/>
          <p:cNvSpPr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3351982" y="926829"/>
            <a:ext cx="2157006" cy="368300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threePt" dir="t"/>
          </a:scene3d>
          <a:sp3d/>
        </p:spPr>
        <p:txBody>
          <a:bodyPr wrap="square" lIns="62118" tIns="31058" rIns="62118" bIns="31058">
            <a:spAutoFit/>
          </a:bodyPr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知识目标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4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09"/>
                            </p:stCondLst>
                            <p:childTnLst>
                              <p:par>
                                <p:cTn id="9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450" decel="100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450" decel="100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450" decel="10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209"/>
                            </p:stCondLst>
                            <p:childTnLst>
                              <p:par>
                                <p:cTn id="2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709"/>
                            </p:stCondLst>
                            <p:childTnLst>
                              <p:par>
                                <p:cTn id="32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209"/>
                            </p:stCondLst>
                            <p:childTnLst>
                              <p:par>
                                <p:cTn id="3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709"/>
                            </p:stCondLst>
                            <p:childTnLst>
                              <p:par>
                                <p:cTn id="40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4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209"/>
                            </p:stCondLst>
                            <p:childTnLst>
                              <p:par>
                                <p:cTn id="44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4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709"/>
                            </p:stCondLst>
                            <p:childTnLst>
                              <p:par>
                                <p:cTn id="48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5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209"/>
                            </p:stCondLst>
                            <p:childTnLst>
                              <p:par>
                                <p:cTn id="52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709"/>
                            </p:stCondLst>
                            <p:childTnLst>
                              <p:par>
                                <p:cTn id="59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209"/>
                            </p:stCondLst>
                            <p:childTnLst>
                              <p:par>
                                <p:cTn id="66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2" grpId="0" bldLvl="0" animBg="1"/>
      <p:bldP spid="3" grpId="0" bldLvl="0" animBg="1"/>
      <p:bldP spid="23" grpId="0"/>
      <p:bldP spid="24" grpId="0" bldLvl="0" animBg="1"/>
      <p:bldP spid="25" grpId="0"/>
      <p:bldP spid="26" grpId="0"/>
      <p:bldP spid="30" grpId="0" bldLvl="0" animBg="1"/>
      <p:bldP spid="31" grpId="0" bldLvl="0" animBg="1"/>
      <p:bldP spid="32" grpId="0" bldLvl="0" animBg="1"/>
      <p:bldP spid="33" grpId="0" bldLvl="0" animBg="1"/>
      <p:bldP spid="34" grpId="0"/>
      <p:bldP spid="35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0657" name="标题 144385"/>
          <p:cNvSpPr>
            <a:spLocks noGrp="1" noRot="1"/>
          </p:cNvSpPr>
          <p:nvPr>
            <p:ph type="ctrTitle"/>
          </p:nvPr>
        </p:nvSpPr>
        <p:spPr>
          <a:xfrm>
            <a:off x="994172" y="342900"/>
            <a:ext cx="6704409" cy="571500"/>
          </a:xfrm>
        </p:spPr>
        <p:txBody>
          <a:bodyPr wrap="square" lIns="57504" tIns="28752" rIns="57504" bIns="28752" anchor="ctr" anchorCtr="0">
            <a:normAutofit/>
          </a:bodyPr>
          <a:p>
            <a:pPr algn="l" defTabSz="767080" eaLnBrk="1" hangingPunct="1">
              <a:buClrTx/>
              <a:buSzTx/>
              <a:buFontTx/>
            </a:pPr>
            <a:r>
              <a:rPr lang="zh-CN" altLang="en-US" sz="3110" b="1" kern="1200" dirty="0">
                <a:latin typeface="+mj-lt"/>
                <a:ea typeface="+mj-ea"/>
                <a:cs typeface="+mj-cs"/>
              </a:rPr>
              <a:t>（三）口授法</a:t>
            </a:r>
            <a:endParaRPr lang="zh-CN" altLang="en-US" sz="3110" b="1" kern="1200" dirty="0">
              <a:latin typeface="+mj-lt"/>
              <a:ea typeface="+mj-ea"/>
              <a:cs typeface="+mj-cs"/>
            </a:endParaRPr>
          </a:p>
        </p:txBody>
      </p:sp>
      <p:sp>
        <p:nvSpPr>
          <p:cNvPr id="70658" name="副标题 144386"/>
          <p:cNvSpPr>
            <a:spLocks noGrp="1" noRot="1"/>
          </p:cNvSpPr>
          <p:nvPr>
            <p:ph type="subTitle" idx="1"/>
          </p:nvPr>
        </p:nvSpPr>
        <p:spPr>
          <a:xfrm>
            <a:off x="935831" y="791766"/>
            <a:ext cx="6825854" cy="3832622"/>
          </a:xfrm>
        </p:spPr>
        <p:txBody>
          <a:bodyPr wrap="square" lIns="57504" tIns="28752" rIns="57504" bIns="28752" anchor="t" anchorCtr="0"/>
          <a:p>
            <a:pPr algn="l" defTabSz="767080" eaLnBrk="1" hangingPunct="1">
              <a:lnSpc>
                <a:spcPct val="90000"/>
              </a:lnSpc>
              <a:buSzTx/>
            </a:pPr>
            <a:endParaRPr lang="zh-CN" altLang="en-US" kern="1200" dirty="0">
              <a:latin typeface="+mn-lt"/>
              <a:ea typeface="+mn-ea"/>
              <a:cs typeface="+mn-cs"/>
            </a:endParaRPr>
          </a:p>
          <a:p>
            <a:pPr algn="l" defTabSz="767080" eaLnBrk="1" latinLnBrk="0" hangingPunct="1">
              <a:lnSpc>
                <a:spcPct val="150000"/>
              </a:lnSpc>
              <a:spcBef>
                <a:spcPct val="0"/>
              </a:spcBef>
              <a:buSzTx/>
            </a:pPr>
            <a:r>
              <a:rPr lang="zh-CN" altLang="en-US" kern="1200" dirty="0">
                <a:latin typeface="+mn-lt"/>
                <a:ea typeface="+mn-ea"/>
                <a:cs typeface="+mn-cs"/>
              </a:rPr>
              <a:t>      口授法是一种</a:t>
            </a:r>
            <a:r>
              <a:rPr lang="zh-CN" altLang="en-US" sz="2000" b="1" kern="1200" dirty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运用语言</a:t>
            </a:r>
            <a:r>
              <a:rPr lang="zh-CN" altLang="en-US" kern="1200" dirty="0">
                <a:latin typeface="+mn-lt"/>
                <a:ea typeface="+mn-ea"/>
                <a:cs typeface="+mn-cs"/>
              </a:rPr>
              <a:t>进行教学的方法。幼儿园常用的口授法有</a:t>
            </a:r>
            <a:r>
              <a:rPr lang="zh-CN" altLang="en-US" sz="2000" b="1" kern="1200" dirty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谈话与讨论、讲解与讲述</a:t>
            </a:r>
            <a:r>
              <a:rPr lang="zh-CN" altLang="en-US" kern="1200" dirty="0">
                <a:latin typeface="+mn-lt"/>
                <a:ea typeface="+mn-ea"/>
                <a:cs typeface="+mn-cs"/>
              </a:rPr>
              <a:t>等。</a:t>
            </a:r>
            <a:endParaRPr lang="zh-CN" altLang="en-US" kern="1200" dirty="0">
              <a:latin typeface="+mn-lt"/>
              <a:ea typeface="+mn-ea"/>
              <a:cs typeface="+mn-cs"/>
            </a:endParaRPr>
          </a:p>
          <a:p>
            <a:pPr algn="l" defTabSz="767080" eaLnBrk="1" hangingPunct="1">
              <a:lnSpc>
                <a:spcPct val="90000"/>
              </a:lnSpc>
              <a:buSzTx/>
            </a:pPr>
            <a:endParaRPr lang="zh-CN" altLang="en-US" sz="2000" b="1" kern="1200" dirty="0">
              <a:solidFill>
                <a:srgbClr val="FF0000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7" name="文本框 6"/>
          <p:cNvSpPr txBox="1"/>
          <p:nvPr>
            <p:custDataLst>
              <p:tags r:id="rId1"/>
            </p:custDataLst>
          </p:nvPr>
        </p:nvSpPr>
        <p:spPr>
          <a:xfrm>
            <a:off x="0" y="0"/>
            <a:ext cx="1448435" cy="46672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ctr"/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知识点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5</a:t>
            </a:r>
            <a:endParaRPr lang="en-US" altLang="zh-CN" sz="240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794" name="副标题 144386"/>
          <p:cNvSpPr>
            <a:spLocks noGrp="1" noRot="1"/>
          </p:cNvSpPr>
          <p:nvPr>
            <p:ph type="subTitle" idx="1"/>
          </p:nvPr>
        </p:nvSpPr>
        <p:spPr>
          <a:xfrm>
            <a:off x="935831" y="791766"/>
            <a:ext cx="7184231" cy="3832622"/>
          </a:xfrm>
          <a:solidFill>
            <a:schemeClr val="bg2"/>
          </a:solidFill>
        </p:spPr>
        <p:txBody>
          <a:bodyPr wrap="square" lIns="57504" tIns="28752" rIns="57504" bIns="28752" anchor="t"/>
          <a:p>
            <a:pPr marL="0" marR="0" indent="457200" algn="l" defTabSz="767080" rtl="0" eaLnBrk="1" fontAlgn="base" latinLnBrk="0" hangingPunct="1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None/>
            </a:pPr>
            <a:r>
              <a:rPr kumimoji="0" lang="en-US" altLang="zh-CN" b="0" i="0" u="none" strike="noStrike" kern="1200" cap="none" spc="0" normalizeH="0" baseline="0" noProof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1</a:t>
            </a:r>
            <a:r>
              <a:rPr kumimoji="0" lang="zh-CN" altLang="en-US" b="0" i="0" u="none" strike="noStrike" kern="1200" cap="none" spc="0" normalizeH="0" baseline="0" noProof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、谈话法</a:t>
            </a:r>
            <a:endParaRPr kumimoji="0" lang="zh-CN" altLang="en-US" b="0" i="0" u="none" strike="noStrike" kern="1200" cap="none" spc="0" normalizeH="0" baseline="0" noProof="1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0" marR="0" indent="457200" algn="l" defTabSz="767080" rtl="0" eaLnBrk="1" fontAlgn="base" latinLnBrk="0" hangingPunct="1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None/>
            </a:pPr>
            <a:r>
              <a:rPr kumimoji="0" lang="zh-CN" altLang="en-US" b="0" i="0" u="none" strike="noStrike" kern="1200" cap="none" spc="0" normalizeH="0" baseline="0" noProof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⑴含义：是</a:t>
            </a:r>
            <a:r>
              <a:rPr kumimoji="0" lang="zh-CN" altLang="en-US" b="1" i="0" u="none" strike="noStrike" kern="1200" cap="none" spc="0" normalizeH="0" baseline="0" noProof="1" dirty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教师和幼儿</a:t>
            </a:r>
            <a:r>
              <a:rPr kumimoji="0" lang="zh-CN" altLang="en-US" b="0" i="0" u="none" strike="noStrike" kern="1200" cap="none" spc="0" normalizeH="0" baseline="0" noProof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双方围绕某一个问题或主题，自由地发表</a:t>
            </a:r>
            <a:r>
              <a:rPr kumimoji="0" lang="zh-CN" altLang="en-US" b="1" i="0" u="none" strike="noStrike" kern="1200" cap="none" spc="0" normalizeH="0" baseline="0" noProof="1" dirty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自己的想法和意见</a:t>
            </a:r>
            <a:r>
              <a:rPr kumimoji="0" lang="zh-CN" altLang="en-US" b="0" i="0" u="none" strike="noStrike" kern="1200" cap="none" spc="0" normalizeH="0" baseline="0" noProof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，</a:t>
            </a:r>
            <a:r>
              <a:rPr kumimoji="0" lang="zh-CN" altLang="en-US" b="1" i="0" u="none" strike="noStrike" kern="1200" cap="none" spc="0" normalizeH="0" baseline="0" noProof="1" dirty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表达</a:t>
            </a:r>
            <a:r>
              <a:rPr kumimoji="0" lang="zh-CN" altLang="en-US" b="0" i="0" u="none" strike="noStrike" kern="1200" cap="none" spc="0" normalizeH="0" baseline="0" noProof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自己的</a:t>
            </a:r>
            <a:r>
              <a:rPr kumimoji="0" lang="zh-CN" altLang="en-US" b="1" i="0" u="none" strike="noStrike" kern="1200" cap="none" spc="0" normalizeH="0" baseline="0" noProof="1" dirty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感受和体验</a:t>
            </a:r>
            <a:r>
              <a:rPr kumimoji="0" lang="zh-CN" altLang="en-US" b="0" i="0" u="none" strike="noStrike" kern="1200" cap="none" spc="0" normalizeH="0" baseline="0" noProof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，进行相互交流、相互学习的方法。</a:t>
            </a:r>
            <a:endParaRPr kumimoji="0" lang="zh-CN" altLang="en-US" b="0" i="0" u="none" strike="noStrike" kern="1200" cap="none" spc="0" normalizeH="0" baseline="0" noProof="1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0" marR="0" indent="457200" algn="l" defTabSz="767080" rtl="0" eaLnBrk="1" fontAlgn="base" latinLnBrk="0" hangingPunct="1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None/>
            </a:pPr>
            <a:r>
              <a:rPr kumimoji="0" lang="zh-CN" altLang="en-US" b="0" i="0" u="none" strike="noStrike" kern="1200" cap="none" spc="0" normalizeH="0" baseline="0" noProof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⑵注意以下几点：</a:t>
            </a:r>
            <a:endParaRPr kumimoji="0" lang="zh-CN" altLang="en-US" b="0" i="0" u="none" strike="noStrike" kern="1200" cap="none" spc="0" normalizeH="0" baseline="0" noProof="1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0" marR="0" indent="457200" algn="l" defTabSz="767080" rtl="0" eaLnBrk="1" fontAlgn="base" latinLnBrk="0" hangingPunct="1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None/>
            </a:pPr>
            <a:r>
              <a:rPr kumimoji="0" lang="zh-CN" altLang="en-US" b="0" i="0" u="none" strike="noStrike" kern="1200" cap="none" spc="0" normalizeH="0" baseline="0" noProof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①谈话必须在幼儿已具有某一方面知识和印象时才能进行。</a:t>
            </a:r>
            <a:endParaRPr kumimoji="0" lang="zh-CN" altLang="en-US" b="0" i="0" u="none" strike="noStrike" kern="1200" cap="none" spc="0" normalizeH="0" baseline="0" noProof="1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0" marR="0" indent="457200" algn="l" defTabSz="767080" rtl="0" eaLnBrk="1" fontAlgn="base" latinLnBrk="0" hangingPunct="1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None/>
            </a:pPr>
            <a:r>
              <a:rPr kumimoji="0" lang="zh-CN" altLang="en-US" b="0" i="0" u="none" strike="noStrike" kern="1200" cap="none" spc="0" normalizeH="0" baseline="0" noProof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②教师应鼓励幼儿大胆地说出自己的想法，并充分尊重他们的意见，允许幼儿争论。</a:t>
            </a:r>
            <a:endParaRPr kumimoji="0" lang="zh-CN" altLang="en-US" b="0" i="0" u="none" strike="noStrike" kern="1200" cap="none" spc="0" normalizeH="0" baseline="0" noProof="1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0" marR="0" indent="457200" algn="l" defTabSz="767080" rtl="0" eaLnBrk="1" fontAlgn="base" latinLnBrk="0" hangingPunct="1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None/>
            </a:pPr>
            <a:r>
              <a:rPr kumimoji="0" lang="zh-CN" altLang="en-US" b="0" i="0" u="none" strike="noStrike" kern="1200" cap="none" spc="0" normalizeH="0" baseline="0" noProof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③谈话必须有明确的要求和步骤。</a:t>
            </a:r>
            <a:endParaRPr kumimoji="0" lang="zh-CN" altLang="en-US" b="0" i="0" u="none" strike="noStrike" kern="1200" cap="none" spc="0" normalizeH="0" baseline="0" noProof="1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7" name="文本框 6"/>
          <p:cNvSpPr txBox="1"/>
          <p:nvPr>
            <p:custDataLst>
              <p:tags r:id="rId1"/>
            </p:custDataLst>
          </p:nvPr>
        </p:nvSpPr>
        <p:spPr>
          <a:xfrm>
            <a:off x="0" y="0"/>
            <a:ext cx="1448435" cy="46672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ctr"/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知识点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5</a:t>
            </a:r>
            <a:endParaRPr lang="en-US" altLang="zh-CN" sz="240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4818" name="副标题 145410"/>
          <p:cNvSpPr>
            <a:spLocks noGrp="1" noRot="1"/>
          </p:cNvSpPr>
          <p:nvPr>
            <p:ph type="subTitle" idx="1"/>
          </p:nvPr>
        </p:nvSpPr>
        <p:spPr>
          <a:xfrm>
            <a:off x="262255" y="646430"/>
            <a:ext cx="8202295" cy="4084955"/>
          </a:xfrm>
          <a:solidFill>
            <a:schemeClr val="bg2"/>
          </a:solidFill>
        </p:spPr>
        <p:txBody>
          <a:bodyPr wrap="square" lIns="57504" tIns="28752" rIns="57504" bIns="28752" anchor="t"/>
          <a:p>
            <a:pPr marL="0" marR="0" indent="457200" algn="l" defTabSz="767080" rtl="0" eaLnBrk="1" fontAlgn="base" latinLnBrk="0" hangingPunct="1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None/>
            </a:pPr>
            <a:r>
              <a:rPr kumimoji="0" lang="en-US" altLang="zh-CN" b="0" i="0" u="none" strike="noStrike" kern="1200" cap="none" spc="0" normalizeH="0" baseline="0" noProof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2</a:t>
            </a:r>
            <a:r>
              <a:rPr kumimoji="0" lang="zh-CN" altLang="en-US" b="0" i="0" u="none" strike="noStrike" kern="1200" cap="none" spc="0" normalizeH="0" baseline="0" noProof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、讲解与讲述法</a:t>
            </a:r>
            <a:endParaRPr kumimoji="0" lang="zh-CN" altLang="en-US" b="0" i="0" u="none" strike="noStrike" kern="1200" cap="none" spc="0" normalizeH="0" baseline="0" noProof="1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0" marR="0" indent="457200" algn="l" defTabSz="767080" rtl="0" eaLnBrk="1" fontAlgn="base" latinLnBrk="0" hangingPunct="1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None/>
            </a:pPr>
            <a:r>
              <a:rPr kumimoji="0" lang="zh-CN" altLang="en-US" b="0" i="0" u="none" strike="noStrike" kern="1200" cap="none" spc="0" normalizeH="0" baseline="0" noProof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⑴含义：</a:t>
            </a:r>
            <a:r>
              <a:rPr kumimoji="0" lang="zh-CN" altLang="en-US" sz="2000" b="1" i="0" u="none" strike="noStrike" kern="1200" cap="none" spc="0" normalizeH="0" baseline="0" noProof="1" dirty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讲解</a:t>
            </a:r>
            <a:r>
              <a:rPr kumimoji="0" lang="zh-CN" altLang="en-US" b="0" i="0" u="none" strike="noStrike" kern="1200" cap="none" spc="0" normalizeH="0" baseline="0" noProof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是运用口头语言</a:t>
            </a:r>
            <a:r>
              <a:rPr kumimoji="0" lang="zh-CN" altLang="en-US" b="1" i="0" u="none" strike="noStrike" kern="1200" cap="none" spc="0" normalizeH="0" baseline="0" noProof="1" dirty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向幼儿说明、解释</a:t>
            </a:r>
            <a:r>
              <a:rPr kumimoji="0" lang="zh-CN" altLang="en-US" b="0" i="0" u="none" strike="noStrike" kern="1200" cap="none" spc="0" normalizeH="0" baseline="0" noProof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事物或事情。讲述是运用语言</a:t>
            </a:r>
            <a:r>
              <a:rPr kumimoji="0" lang="zh-CN" altLang="en-US" b="1" i="0" u="none" strike="noStrike" kern="1200" cap="none" spc="0" normalizeH="0" baseline="0" noProof="1" dirty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向幼儿叙述</a:t>
            </a:r>
            <a:r>
              <a:rPr kumimoji="0" lang="zh-CN" altLang="en-US" b="0" i="0" u="none" strike="noStrike" kern="1200" cap="none" spc="0" normalizeH="0" baseline="0" noProof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事实材料或</a:t>
            </a:r>
            <a:r>
              <a:rPr kumimoji="0" lang="zh-CN" altLang="en-US" b="1" i="0" u="none" strike="noStrike" kern="1200" cap="none" spc="0" normalizeH="0" baseline="0" noProof="1" dirty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描绘</a:t>
            </a:r>
            <a:r>
              <a:rPr kumimoji="0" lang="zh-CN" altLang="en-US" b="0" i="0" u="none" strike="noStrike" kern="1200" cap="none" spc="0" normalizeH="0" baseline="0" noProof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所讲的对象。</a:t>
            </a:r>
            <a:endParaRPr kumimoji="0" lang="zh-CN" altLang="en-US" b="0" i="0" u="none" strike="noStrike" kern="1200" cap="none" spc="0" normalizeH="0" baseline="0" noProof="1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0" marR="0" indent="457200" algn="l" defTabSz="767080" rtl="0" eaLnBrk="1" fontAlgn="base" latinLnBrk="0" hangingPunct="1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None/>
            </a:pPr>
            <a:r>
              <a:rPr kumimoji="0" lang="zh-CN" altLang="en-US" b="0" i="0" u="none" strike="noStrike" kern="1200" cap="none" spc="0" normalizeH="0" baseline="0" noProof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⑵应注意以下几点：</a:t>
            </a:r>
            <a:endParaRPr kumimoji="0" lang="zh-CN" altLang="en-US" b="0" i="0" u="none" strike="noStrike" kern="1200" cap="none" spc="0" normalizeH="0" baseline="0" noProof="1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0" marR="0" indent="457200" algn="l" defTabSz="767080" rtl="0" eaLnBrk="1" fontAlgn="base" latinLnBrk="0" hangingPunct="1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None/>
            </a:pPr>
            <a:r>
              <a:rPr kumimoji="0" lang="zh-CN" altLang="en-US" b="0" i="0" u="none" strike="noStrike" kern="1200" cap="none" spc="0" normalizeH="0" baseline="0" noProof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①讲解与讲述都要求教师语言生动、形象、清晰、准确，富有感情，简明扼要，能引起幼儿的兴趣，容易理解和接受。必要时还可适当重复。</a:t>
            </a:r>
            <a:endParaRPr kumimoji="0" lang="zh-CN" altLang="en-US" b="0" i="0" u="none" strike="noStrike" kern="1200" cap="none" spc="0" normalizeH="0" baseline="0" noProof="1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0" marR="0" indent="457200" algn="l" defTabSz="767080" rtl="0" eaLnBrk="1" fontAlgn="base" latinLnBrk="0" hangingPunct="1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None/>
            </a:pPr>
            <a:r>
              <a:rPr kumimoji="0" lang="zh-CN" altLang="en-US" b="0" i="0" u="none" strike="noStrike" kern="1200" cap="none" spc="0" normalizeH="0" baseline="0" noProof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②根据需要，可将它与以下其他方法结合起来使用，以收到更好的效果：如：讲解与操作相结合；讲解与设疑相结合；讲解与讨论相结合。</a:t>
            </a:r>
            <a:endParaRPr kumimoji="0" lang="zh-CN" altLang="en-US" b="0" i="0" u="none" strike="noStrike" kern="1200" cap="none" spc="0" normalizeH="0" baseline="0" noProof="1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7" name="文本框 6"/>
          <p:cNvSpPr txBox="1"/>
          <p:nvPr>
            <p:custDataLst>
              <p:tags r:id="rId1"/>
            </p:custDataLst>
          </p:nvPr>
        </p:nvSpPr>
        <p:spPr>
          <a:xfrm>
            <a:off x="0" y="0"/>
            <a:ext cx="1448435" cy="46672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ctr"/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知识点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5</a:t>
            </a:r>
            <a:endParaRPr lang="en-US" altLang="zh-CN" sz="240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矩形: 圆角 5"/>
          <p:cNvSpPr/>
          <p:nvPr>
            <p:custDataLst>
              <p:tags r:id="rId2"/>
            </p:custDataLst>
          </p:nvPr>
        </p:nvSpPr>
        <p:spPr>
          <a:xfrm>
            <a:off x="1403985" y="1126490"/>
            <a:ext cx="6223000" cy="2988310"/>
          </a:xfrm>
          <a:prstGeom prst="roundRect">
            <a:avLst>
              <a:gd name="adj" fmla="val 5915"/>
            </a:avLst>
          </a:prstGeom>
          <a:solidFill>
            <a:schemeClr val="bg1"/>
          </a:solidFill>
          <a:ln w="12700">
            <a:solidFill>
              <a:srgbClr val="AFD4C2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l"/>
            <a:endParaRPr lang="zh-CN" altLang="en-US" sz="1800" dirty="0">
              <a:solidFill>
                <a:schemeClr val="tx1"/>
              </a:solidFill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1587500" y="1461135"/>
            <a:ext cx="5212080" cy="2089150"/>
          </a:xfrm>
          <a:prstGeom prst="rect">
            <a:avLst/>
          </a:prstGeom>
          <a:noFill/>
          <a:ln w="9525">
            <a:noFill/>
          </a:ln>
        </p:spPr>
        <p:txBody>
          <a:bodyPr>
            <a:noAutofit/>
          </a:bodyPr>
          <a:p>
            <a:pPr indent="0" algn="l" fontAlgn="auto">
              <a:lnSpc>
                <a:spcPct val="150000"/>
              </a:lnSpc>
            </a:pPr>
            <a:r>
              <a:rPr lang="zh-CN" altLang="en-US" sz="1600" b="1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一、名词解释</a:t>
            </a:r>
            <a:endParaRPr lang="zh-CN" altLang="en-US" sz="1600" b="0" noProof="0" dirty="0">
              <a:ln>
                <a:noFill/>
              </a:ln>
              <a:effectLst/>
              <a:uLnTx/>
              <a:uFillTx/>
              <a:latin typeface="黑体" panose="02010609060101010101" charset="-122"/>
              <a:ea typeface="黑体" panose="02010609060101010101" charset="-122"/>
            </a:endParaRPr>
          </a:p>
          <a:p>
            <a:pPr indent="0" algn="l" fontAlgn="auto">
              <a:lnSpc>
                <a:spcPct val="150000"/>
              </a:lnSpc>
            </a:pPr>
            <a:r>
              <a:rPr lang="en-US" altLang="zh-CN" sz="1600" b="0" noProof="0" dirty="0">
                <a:ln>
                  <a:noFill/>
                </a:ln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</a:rPr>
              <a:t>  </a:t>
            </a:r>
            <a:r>
              <a:rPr lang="zh-CN" altLang="en-US" sz="1600" b="0" noProof="0" dirty="0">
                <a:ln>
                  <a:noFill/>
                </a:ln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</a:rPr>
              <a:t>1.幼儿园教学活动</a:t>
            </a:r>
            <a:r>
              <a:rPr lang="en-US" altLang="zh-CN" sz="1600" b="0" noProof="0" dirty="0">
                <a:ln>
                  <a:noFill/>
                </a:ln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</a:rPr>
              <a:t>        </a:t>
            </a:r>
            <a:endParaRPr lang="zh-CN" altLang="en-US" sz="1600" b="0" noProof="0" dirty="0">
              <a:ln>
                <a:noFill/>
              </a:ln>
              <a:effectLst/>
              <a:uLnTx/>
              <a:uFillTx/>
              <a:latin typeface="黑体" panose="02010609060101010101" charset="-122"/>
              <a:ea typeface="黑体" panose="02010609060101010101" charset="-122"/>
            </a:endParaRPr>
          </a:p>
          <a:p>
            <a:pPr indent="0" algn="l" fontAlgn="auto">
              <a:lnSpc>
                <a:spcPct val="150000"/>
              </a:lnSpc>
            </a:pPr>
            <a:r>
              <a:rPr lang="zh-CN" altLang="en-US" sz="1600" b="1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二、简答题</a:t>
            </a:r>
            <a:endParaRPr lang="zh-CN" altLang="en-US" sz="1600" b="0" noProof="0" dirty="0">
              <a:ln>
                <a:noFill/>
              </a:ln>
              <a:effectLst/>
              <a:uLnTx/>
              <a:uFillTx/>
              <a:latin typeface="黑体" panose="02010609060101010101" charset="-122"/>
              <a:ea typeface="黑体" panose="02010609060101010101" charset="-122"/>
            </a:endParaRPr>
          </a:p>
          <a:p>
            <a:pPr indent="0" algn="l" fontAlgn="auto">
              <a:lnSpc>
                <a:spcPct val="150000"/>
              </a:lnSpc>
            </a:pPr>
            <a:r>
              <a:rPr lang="en-US" altLang="zh-CN" sz="1600" b="0" noProof="0" dirty="0">
                <a:ln>
                  <a:noFill/>
                </a:ln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</a:rPr>
              <a:t>  </a:t>
            </a:r>
            <a:r>
              <a:rPr lang="zh-CN" altLang="en-US" sz="1600" b="0" noProof="0" dirty="0">
                <a:ln>
                  <a:noFill/>
                </a:ln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</a:rPr>
              <a:t>1.结合实际简述幼儿园教学活动的特点。</a:t>
            </a:r>
            <a:endParaRPr lang="zh-CN" altLang="en-US" sz="2400" b="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3"/>
            </p:custDataLst>
          </p:nvPr>
        </p:nvSpPr>
        <p:spPr>
          <a:xfrm>
            <a:off x="276225" y="259715"/>
            <a:ext cx="1448435" cy="46672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ctr"/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同步训练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4" descr="cloud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21995" y="1460500"/>
            <a:ext cx="3282315" cy="1891665"/>
          </a:xfrm>
          <a:prstGeom prst="rect">
            <a:avLst/>
          </a:prstGeom>
        </p:spPr>
      </p:pic>
      <p:sp>
        <p:nvSpPr>
          <p:cNvPr id="16" name="文本框 15"/>
          <p:cNvSpPr txBox="1"/>
          <p:nvPr/>
        </p:nvSpPr>
        <p:spPr>
          <a:xfrm>
            <a:off x="1443990" y="1938655"/>
            <a:ext cx="196723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探寻</a:t>
            </a:r>
            <a:r>
              <a:rPr lang="en-US" altLang="zh-CN" sz="4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</a:t>
            </a:r>
            <a:endParaRPr lang="en-US" altLang="zh-CN" sz="4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739515" y="1319530"/>
            <a:ext cx="4498975" cy="2173605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4000" b="1" dirty="0">
                <a:solidFill>
                  <a:srgbClr val="1A5D5C"/>
                </a:solidFill>
                <a:sym typeface="+mn-ea"/>
              </a:rPr>
              <a:t>幼儿园教学活动的</a:t>
            </a:r>
            <a:endParaRPr lang="zh-CN" altLang="en-US" sz="4000" b="1" dirty="0">
              <a:solidFill>
                <a:srgbClr val="1A5D5C"/>
              </a:solidFill>
              <a:sym typeface="+mn-ea"/>
            </a:endParaRPr>
          </a:p>
          <a:p>
            <a:pPr algn="ctr">
              <a:lnSpc>
                <a:spcPct val="150000"/>
              </a:lnSpc>
            </a:pPr>
            <a:r>
              <a:rPr lang="zh-CN" altLang="en-US" sz="4000" b="1" dirty="0">
                <a:solidFill>
                  <a:srgbClr val="1A5D5C"/>
                </a:solidFill>
                <a:sym typeface="+mn-ea"/>
              </a:rPr>
              <a:t>组织与指导</a:t>
            </a:r>
            <a:endParaRPr lang="zh-CN" altLang="en-US" sz="4000" b="1" dirty="0">
              <a:solidFill>
                <a:srgbClr val="1A5D5C"/>
              </a:solidFill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4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3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圆角矩形 10"/>
          <p:cNvSpPr/>
          <p:nvPr>
            <p:custDataLst>
              <p:tags r:id="rId2"/>
            </p:custDataLst>
          </p:nvPr>
        </p:nvSpPr>
        <p:spPr>
          <a:xfrm>
            <a:off x="565150" y="1154430"/>
            <a:ext cx="8002270" cy="2974340"/>
          </a:xfrm>
          <a:prstGeom prst="roundRect">
            <a:avLst>
              <a:gd name="adj" fmla="val 7048"/>
            </a:avLst>
          </a:prstGeom>
          <a:solidFill>
            <a:schemeClr val="bg1"/>
          </a:solidFill>
          <a:ln w="28575" cmpd="sng">
            <a:solidFill>
              <a:schemeClr val="accent4">
                <a:lumMod val="60000"/>
                <a:lumOff val="4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indent="0" algn="l" fontAlgn="auto">
              <a:lnSpc>
                <a:spcPts val="2300"/>
              </a:lnSpc>
            </a:pPr>
            <a:r>
              <a:rPr lang="en-US" sz="1400" spc="16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rPr>
              <a:t>    </a:t>
            </a:r>
            <a:r>
              <a:rPr lang="zh-CN" altLang="en-US" sz="14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Arial" panose="020B0604020202020204" pitchFamily="34" charset="0"/>
              </a:rPr>
              <a:t>去年的春天，中三班里的男孩子迷上了动画片《葫芦兄弟》。强强从姥姥家带回了一个小葫芦，这不几个男孩正和强强商量着，让强强把葫芦捂到棉袄袖子里，期待能孵化出更多的小葫芦。主班的小王老师得知后，专门设计了个《小葫芦的奥秘》教学活动。首先，王老师带来十几个成熟的小葫芦，让孩子摇一摇小葫芦，听一听有什么动静。其次，王老师打开了一个葫芦，让孩子们看一下，是什么在小葫芦蹦蹦跳跳的，发出响声……原来是葫芦的种子。接着，王老师和孩子一起讨论了葫芦种子的功能，并种下几颗葫芦种子……</a:t>
            </a:r>
            <a:endParaRPr lang="zh-CN" altLang="en-US" sz="140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Arial" panose="020B0604020202020204" pitchFamily="34" charset="0"/>
            </a:endParaRPr>
          </a:p>
          <a:p>
            <a:pPr indent="0" algn="l" fontAlgn="auto">
              <a:lnSpc>
                <a:spcPts val="2300"/>
              </a:lnSpc>
            </a:pPr>
            <a:r>
              <a:rPr lang="en-US" altLang="zh-CN" sz="1400" spc="160" dirty="0">
                <a:solidFill>
                  <a:srgbClr val="FF0000"/>
                </a:solidFill>
                <a:effectLst/>
                <a:uFillTx/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Arial" panose="020B0604020202020204" pitchFamily="34" charset="0"/>
              </a:rPr>
              <a:t>    </a:t>
            </a:r>
            <a:r>
              <a:rPr lang="zh-CN" sz="1400" spc="160" dirty="0">
                <a:solidFill>
                  <a:srgbClr val="FF0000"/>
                </a:solidFill>
                <a:effectLst/>
                <a:uFillTx/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Arial" panose="020B0604020202020204" pitchFamily="34" charset="0"/>
              </a:rPr>
              <a:t>好的教学活动不仅能了解和捕捉幼儿短暂的兴趣，更重要的是引发和培养持续而稳定的兴趣。从这个意义上那个说，幼儿教学活动的科学设计和教学活动的恰当的组织指导，就显得特别重要。那么怎样设计和组织幼儿园教学活动？它的基本要求有哪些？</a:t>
            </a:r>
            <a:endParaRPr lang="zh-CN" sz="1400" spc="160" dirty="0">
              <a:solidFill>
                <a:srgbClr val="FF0000"/>
              </a:solidFill>
              <a:effectLst/>
              <a:uFillTx/>
              <a:latin typeface="黑体" panose="02010609060101010101" charset="-122"/>
              <a:ea typeface="黑体" panose="02010609060101010101" charset="-122"/>
              <a:cs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50190" y="254635"/>
            <a:ext cx="1467485" cy="4718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ctr"/>
            <a:r>
              <a:rPr lang="zh-CN" altLang="en-US" sz="2400" b="1" dirty="0"/>
              <a:t>案例分析</a:t>
            </a:r>
            <a:endParaRPr lang="zh-CN" altLang="en-US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extBox 20"/>
          <p:cNvSpPr txBox="1"/>
          <p:nvPr>
            <p:custDataLst>
              <p:tags r:id="rId2"/>
            </p:custDataLst>
          </p:nvPr>
        </p:nvSpPr>
        <p:spPr>
          <a:xfrm>
            <a:off x="-984703" y="726324"/>
            <a:ext cx="4092575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2272AB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                                           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rgbClr val="2272AB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3" name="矩形标注 52"/>
          <p:cNvSpPr/>
          <p:nvPr>
            <p:custDataLst>
              <p:tags r:id="rId3"/>
            </p:custDataLst>
          </p:nvPr>
        </p:nvSpPr>
        <p:spPr>
          <a:xfrm>
            <a:off x="1230272" y="1985558"/>
            <a:ext cx="1434974" cy="58155"/>
          </a:xfrm>
          <a:prstGeom prst="wedgeRectCallout">
            <a:avLst>
              <a:gd name="adj1" fmla="val -23398"/>
              <a:gd name="adj2" fmla="val 403291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2810" tIns="41405" rIns="82810" bIns="41405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6" name="矩形标注 55"/>
          <p:cNvSpPr/>
          <p:nvPr>
            <p:custDataLst>
              <p:tags r:id="rId4"/>
            </p:custDataLst>
          </p:nvPr>
        </p:nvSpPr>
        <p:spPr>
          <a:xfrm>
            <a:off x="6288888" y="1985558"/>
            <a:ext cx="1434974" cy="58155"/>
          </a:xfrm>
          <a:prstGeom prst="wedgeRectCallout">
            <a:avLst>
              <a:gd name="adj1" fmla="val -23398"/>
              <a:gd name="adj2" fmla="val 403291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2810" tIns="41405" rIns="82810" bIns="41405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8" name="矩形标注 57"/>
          <p:cNvSpPr/>
          <p:nvPr>
            <p:custDataLst>
              <p:tags r:id="rId5"/>
            </p:custDataLst>
          </p:nvPr>
        </p:nvSpPr>
        <p:spPr>
          <a:xfrm>
            <a:off x="3744129" y="3836879"/>
            <a:ext cx="1338108" cy="41453"/>
          </a:xfrm>
          <a:prstGeom prst="wedgeRectCallout">
            <a:avLst>
              <a:gd name="adj1" fmla="val -17526"/>
              <a:gd name="adj2" fmla="val -509465"/>
            </a:avLst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2810" tIns="41405" rIns="82810" bIns="41405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文本框 6"/>
          <p:cNvSpPr txBox="1"/>
          <p:nvPr>
            <p:custDataLst>
              <p:tags r:id="rId6"/>
            </p:custDataLst>
          </p:nvPr>
        </p:nvSpPr>
        <p:spPr>
          <a:xfrm>
            <a:off x="276225" y="259715"/>
            <a:ext cx="1448435" cy="46672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ctr"/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知识点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</a:t>
            </a:r>
            <a:endParaRPr lang="en-US" altLang="zh-CN" sz="240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2" name="TextBox 20"/>
          <p:cNvSpPr txBox="1"/>
          <p:nvPr>
            <p:custDataLst>
              <p:tags r:id="rId7"/>
            </p:custDataLst>
          </p:nvPr>
        </p:nvSpPr>
        <p:spPr>
          <a:xfrm>
            <a:off x="454025" y="777240"/>
            <a:ext cx="564324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2272AB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一、</a:t>
            </a:r>
            <a:r>
              <a:rPr lang="zh-CN" altLang="en-US" sz="2400" b="1" noProof="0" dirty="0">
                <a:solidFill>
                  <a:srgbClr val="2272AB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幼儿园教学活动的原则</a:t>
            </a:r>
            <a:endParaRPr lang="zh-CN" altLang="en-US" sz="2400" b="1" noProof="0" dirty="0">
              <a:solidFill>
                <a:srgbClr val="2272AB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2" name="ECB019B1-382A-4266-B25C-5B523AA43C14-2" descr="C:/Users/Administrator/AppData/Local/Temp/wpp.WKISfjwpp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696085" y="1125220"/>
            <a:ext cx="4400550" cy="34302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1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3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5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5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6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7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8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9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" grpId="0" bldLvl="0" animBg="1"/>
      <p:bldP spid="53" grpId="1" bldLvl="0" animBg="1"/>
      <p:bldP spid="56" grpId="0" bldLvl="0" animBg="1"/>
      <p:bldP spid="56" grpId="1" bldLvl="0" animBg="1"/>
      <p:bldP spid="58" grpId="0" bldLvl="0" animBg="1"/>
      <p:bldP spid="58" grpId="1" bldLvl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extBox 20"/>
          <p:cNvSpPr txBox="1"/>
          <p:nvPr>
            <p:custDataLst>
              <p:tags r:id="rId2"/>
            </p:custDataLst>
          </p:nvPr>
        </p:nvSpPr>
        <p:spPr>
          <a:xfrm>
            <a:off x="-984703" y="726324"/>
            <a:ext cx="4092575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2272AB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                                           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rgbClr val="2272AB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7" name="文本框 6"/>
          <p:cNvSpPr txBox="1"/>
          <p:nvPr>
            <p:custDataLst>
              <p:tags r:id="rId3"/>
            </p:custDataLst>
          </p:nvPr>
        </p:nvSpPr>
        <p:spPr>
          <a:xfrm>
            <a:off x="276225" y="259715"/>
            <a:ext cx="1448435" cy="46672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ctr"/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知识点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</a:t>
            </a:r>
            <a:endParaRPr lang="en-US" altLang="zh-CN" sz="240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2" name="TextBox 20"/>
          <p:cNvSpPr txBox="1"/>
          <p:nvPr>
            <p:custDataLst>
              <p:tags r:id="rId4"/>
            </p:custDataLst>
          </p:nvPr>
        </p:nvSpPr>
        <p:spPr>
          <a:xfrm>
            <a:off x="718820" y="664845"/>
            <a:ext cx="564324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2272AB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一、</a:t>
            </a:r>
            <a:r>
              <a:rPr lang="zh-CN" altLang="en-US" sz="2400" b="1" noProof="0" dirty="0">
                <a:solidFill>
                  <a:srgbClr val="2272AB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幼儿园教学活动的原则</a:t>
            </a:r>
            <a:endParaRPr lang="zh-CN" altLang="en-US" sz="2400" b="1" noProof="0" dirty="0">
              <a:solidFill>
                <a:srgbClr val="2272AB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76225" y="1237615"/>
            <a:ext cx="8085455" cy="327850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400">
                <a:latin typeface="Times New Roman" panose="02020603050405020304"/>
                <a:ea typeface="宋体" panose="02010600030101010101" pitchFamily="2" charset="-122"/>
              </a:rPr>
              <a:t> </a:t>
            </a:r>
            <a:r>
              <a:rPr lang="zh-CN" altLang="en-US" sz="1400">
                <a:latin typeface="Times New Roman" panose="02020603050405020304"/>
                <a:ea typeface="宋体" panose="02010600030101010101" pitchFamily="2" charset="-122"/>
              </a:rPr>
              <a:t>材料一</a:t>
            </a:r>
            <a:endParaRPr lang="zh-CN" altLang="en-US" sz="1400">
              <a:latin typeface="Times New Roman" panose="02020603050405020304"/>
              <a:ea typeface="宋体" panose="02010600030101010101" pitchFamily="2" charset="-122"/>
            </a:endParaRPr>
          </a:p>
          <a:p>
            <a:pPr marL="0" indent="0" algn="just" defTabSz="2667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400">
                <a:latin typeface="Times New Roman" panose="02020603050405020304"/>
                <a:ea typeface="楷体_GB2312" panose="02010609030101010101" charset="-122"/>
              </a:rPr>
              <a:t>        </a:t>
            </a:r>
            <a:r>
              <a:rPr lang="zh-CN" altLang="en-US" sz="1400">
                <a:latin typeface="Times New Roman" panose="02020603050405020304"/>
                <a:ea typeface="楷体_GB2312" panose="02010609030101010101" charset="-122"/>
              </a:rPr>
              <a:t>某幼儿园的教育教学搬用小学模式，教幼儿拼音、识字、计算等知识和技能，期中、期末还进行考试、评分，很少组织游戏、体育活动、唱歌、图画等活动。结果一年半载下来，幼儿体质明显下降，生病回家的有好几位，在班里上课的也多是无精打采。</a:t>
            </a:r>
            <a:endParaRPr lang="zh-CN" altLang="en-US" sz="1400">
              <a:latin typeface="Times New Roman" panose="02020603050405020304"/>
              <a:ea typeface="楷体_GB2312" panose="02010609030101010101" charset="-122"/>
            </a:endParaRPr>
          </a:p>
          <a:p>
            <a:pPr marL="0" indent="0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latin typeface="Times New Roman" panose="02020603050405020304"/>
                <a:ea typeface="宋体" panose="02010600030101010101" pitchFamily="2" charset="-122"/>
              </a:rPr>
              <a:t>材料二</a:t>
            </a:r>
            <a:endParaRPr lang="zh-CN" altLang="en-US" sz="1400">
              <a:latin typeface="Times New Roman" panose="02020603050405020304"/>
              <a:ea typeface="宋体" panose="02010600030101010101" pitchFamily="2" charset="-122"/>
            </a:endParaRPr>
          </a:p>
          <a:p>
            <a:pPr marL="0" indent="0" algn="just" defTabSz="266700">
              <a:lnSpc>
                <a:spcPts val="17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400">
                <a:latin typeface="Times New Roman" panose="02020603050405020304"/>
                <a:ea typeface="楷体_GB2312" panose="02010609030101010101" charset="-122"/>
              </a:rPr>
              <a:t>        </a:t>
            </a:r>
            <a:r>
              <a:rPr lang="zh-CN" altLang="en-US" sz="1400">
                <a:latin typeface="Times New Roman" panose="02020603050405020304"/>
                <a:ea typeface="楷体_GB2312" panose="02010609030101010101" charset="-122"/>
              </a:rPr>
              <a:t>李老师发现班里大部分孩子洗手的方法不正确，洗得也不干净。于是，李老师首先让孩子们相互看看、摸摸自己和别人的手，比比谁的手干净，并与孩子们一起总结洗手的“小诀窍”：先卷袖子</a:t>
            </a:r>
            <a:r>
              <a:rPr lang="en-US" altLang="zh-CN" sz="1400">
                <a:latin typeface="Times New Roman" panose="02020603050405020304"/>
                <a:ea typeface="楷体_GB2312" panose="02010609030101010101" charset="-122"/>
              </a:rPr>
              <a:t>→</a:t>
            </a:r>
            <a:r>
              <a:rPr lang="zh-CN" altLang="en-US" sz="1400">
                <a:latin typeface="Times New Roman" panose="02020603050405020304"/>
                <a:ea typeface="楷体_GB2312" panose="02010609030101010101" charset="-122"/>
              </a:rPr>
              <a:t>打开水龙头冲一下手</a:t>
            </a:r>
            <a:r>
              <a:rPr lang="en-US" altLang="zh-CN" sz="1400">
                <a:latin typeface="Times New Roman" panose="02020603050405020304"/>
                <a:ea typeface="楷体_GB2312" panose="02010609030101010101" charset="-122"/>
              </a:rPr>
              <a:t>→</a:t>
            </a:r>
            <a:r>
              <a:rPr lang="zh-CN" altLang="en-US" sz="1400">
                <a:latin typeface="Times New Roman" panose="02020603050405020304"/>
                <a:ea typeface="楷体_GB2312" panose="02010609030101010101" charset="-122"/>
              </a:rPr>
              <a:t>用肥皂搓手心和手背</a:t>
            </a:r>
            <a:r>
              <a:rPr lang="en-US" altLang="zh-CN" sz="1400">
                <a:latin typeface="Times New Roman" panose="02020603050405020304"/>
                <a:ea typeface="楷体_GB2312" panose="02010609030101010101" charset="-122"/>
              </a:rPr>
              <a:t>→</a:t>
            </a:r>
            <a:r>
              <a:rPr lang="zh-CN" altLang="en-US" sz="1400">
                <a:latin typeface="Times New Roman" panose="02020603050405020304"/>
                <a:ea typeface="楷体_GB2312" panose="02010609030101010101" charset="-122"/>
              </a:rPr>
              <a:t>用水冲干净</a:t>
            </a:r>
            <a:r>
              <a:rPr lang="en-US" altLang="zh-CN" sz="1400">
                <a:latin typeface="Times New Roman" panose="02020603050405020304"/>
                <a:ea typeface="楷体_GB2312" panose="02010609030101010101" charset="-122"/>
              </a:rPr>
              <a:t>→</a:t>
            </a:r>
            <a:r>
              <a:rPr lang="zh-CN" altLang="en-US" sz="1400">
                <a:latin typeface="Times New Roman" panose="02020603050405020304"/>
                <a:ea typeface="楷体_GB2312" panose="02010609030101010101" charset="-122"/>
              </a:rPr>
              <a:t>用毛巾擦干水。接下来，搬来了娃娃家的“脸盆”、“肥皂”、“毛巾”等，请孩子们学习并练习洗手的正确步骤。另外，还画了一些洗手的小图示，编上</a:t>
            </a:r>
            <a:r>
              <a:rPr lang="en-US" altLang="zh-CN" sz="1400">
                <a:latin typeface="Times New Roman" panose="02020603050405020304"/>
                <a:ea typeface="Times New Roman" panose="02020603050405020304"/>
              </a:rPr>
              <a:t>1</a:t>
            </a:r>
            <a:r>
              <a:rPr lang="zh-CN" altLang="en-US" sz="1400">
                <a:latin typeface="Times New Roman" panose="02020603050405020304"/>
                <a:ea typeface="楷体_GB2312" panose="02010609030101010101" charset="-122"/>
              </a:rPr>
              <a:t>、</a:t>
            </a:r>
            <a:r>
              <a:rPr lang="en-US" altLang="zh-CN" sz="1400">
                <a:latin typeface="Times New Roman" panose="02020603050405020304"/>
                <a:ea typeface="Times New Roman" panose="02020603050405020304"/>
              </a:rPr>
              <a:t>2</a:t>
            </a:r>
            <a:r>
              <a:rPr lang="zh-CN" altLang="en-US" sz="1400">
                <a:latin typeface="Times New Roman" panose="02020603050405020304"/>
                <a:ea typeface="楷体_GB2312" panose="02010609030101010101" charset="-122"/>
              </a:rPr>
              <a:t>、</a:t>
            </a:r>
            <a:r>
              <a:rPr lang="en-US" altLang="zh-CN" sz="1400">
                <a:latin typeface="Times New Roman" panose="02020603050405020304"/>
                <a:ea typeface="Times New Roman" panose="02020603050405020304"/>
              </a:rPr>
              <a:t>3</a:t>
            </a:r>
            <a:r>
              <a:rPr lang="zh-CN" altLang="en-US" sz="1400">
                <a:latin typeface="Times New Roman" panose="02020603050405020304"/>
                <a:ea typeface="楷体_GB2312" panose="02010609030101010101" charset="-122"/>
              </a:rPr>
              <a:t>、</a:t>
            </a:r>
            <a:r>
              <a:rPr lang="en-US" altLang="zh-CN" sz="1400">
                <a:latin typeface="Times New Roman" panose="02020603050405020304"/>
                <a:ea typeface="Times New Roman" panose="02020603050405020304"/>
              </a:rPr>
              <a:t>4</a:t>
            </a:r>
            <a:r>
              <a:rPr lang="zh-CN" altLang="en-US" sz="1400">
                <a:latin typeface="Times New Roman" panose="02020603050405020304"/>
                <a:ea typeface="楷体_GB2312" panose="02010609030101010101" charset="-122"/>
              </a:rPr>
              <a:t>、</a:t>
            </a:r>
            <a:r>
              <a:rPr lang="en-US" altLang="zh-CN" sz="1400">
                <a:latin typeface="Times New Roman" panose="02020603050405020304"/>
                <a:ea typeface="Times New Roman" panose="02020603050405020304"/>
              </a:rPr>
              <a:t>5</a:t>
            </a:r>
            <a:r>
              <a:rPr lang="zh-CN" altLang="en-US" sz="1400">
                <a:latin typeface="Times New Roman" panose="02020603050405020304"/>
                <a:ea typeface="楷体_GB2312" panose="02010609030101010101" charset="-122"/>
              </a:rPr>
              <a:t>，将其贴在洗手池的上方墙上。并且在生活中引导幼儿按照图示要求洗手。终于，孩子们都能按正确的步骤洗手了。</a:t>
            </a:r>
            <a:endParaRPr lang="zh-CN" altLang="en-US" sz="1400">
              <a:latin typeface="Times New Roman" panose="02020603050405020304"/>
              <a:ea typeface="楷体_GB2312" panose="0201060903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79170" y="3851910"/>
            <a:ext cx="5715635" cy="46037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266700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latin typeface="宋体" panose="02010600030101010101" pitchFamily="2" charset="-122"/>
                <a:ea typeface="宋体" panose="02010600030101010101" pitchFamily="2" charset="-122"/>
              </a:rPr>
              <a:t>以上两种幼儿园教学的活动，哪一个教育效果好？为什么？</a:t>
            </a:r>
            <a:endParaRPr lang="zh-CN" altLang="en-US" sz="16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7345" name="标题 133121"/>
          <p:cNvSpPr>
            <a:spLocks noGrp="1" noRot="1"/>
          </p:cNvSpPr>
          <p:nvPr>
            <p:ph type="ctrTitle"/>
          </p:nvPr>
        </p:nvSpPr>
        <p:spPr>
          <a:xfrm>
            <a:off x="1368108" y="56198"/>
            <a:ext cx="6704410" cy="571500"/>
          </a:xfrm>
        </p:spPr>
        <p:txBody>
          <a:bodyPr wrap="square" lIns="57504" tIns="28752" rIns="57504" bIns="28752" anchor="ctr" anchorCtr="0"/>
          <a:p>
            <a:pPr algn="l" defTabSz="767080" eaLnBrk="1" hangingPunct="1">
              <a:buClrTx/>
              <a:buSzTx/>
              <a:buFontTx/>
            </a:pPr>
            <a:r>
              <a:rPr lang="zh-CN" altLang="en-US" sz="2400" b="1" kern="1200" dirty="0">
                <a:latin typeface="+mj-lt"/>
                <a:ea typeface="+mj-ea"/>
                <a:cs typeface="+mj-cs"/>
              </a:rPr>
              <a:t>（一）科学性和思想性相结合的原则</a:t>
            </a:r>
            <a:endParaRPr lang="zh-CN" altLang="en-US" sz="2400" b="1" kern="1200" dirty="0">
              <a:latin typeface="+mj-lt"/>
              <a:ea typeface="+mj-ea"/>
              <a:cs typeface="+mj-cs"/>
            </a:endParaRPr>
          </a:p>
        </p:txBody>
      </p:sp>
      <p:sp>
        <p:nvSpPr>
          <p:cNvPr id="22530" name="副标题 133122"/>
          <p:cNvSpPr>
            <a:spLocks noGrp="1" noRot="1"/>
          </p:cNvSpPr>
          <p:nvPr>
            <p:ph type="subTitle" idx="1"/>
          </p:nvPr>
        </p:nvSpPr>
        <p:spPr>
          <a:xfrm>
            <a:off x="629920" y="627380"/>
            <a:ext cx="4620260" cy="4398010"/>
          </a:xfrm>
          <a:solidFill>
            <a:schemeClr val="accent1">
              <a:lumMod val="20000"/>
              <a:lumOff val="80000"/>
            </a:schemeClr>
          </a:solidFill>
        </p:spPr>
        <p:txBody>
          <a:bodyPr wrap="square" lIns="57504" tIns="28752" rIns="57504" bIns="28752" anchor="t">
            <a:normAutofit lnSpcReduction="20000"/>
          </a:bodyPr>
          <a:p>
            <a:pPr marL="0" marR="0" indent="0" algn="l" defTabSz="767080" rtl="0" eaLnBrk="1" fontAlgn="base" latinLnBrk="0" hangingPunct="1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None/>
            </a:pPr>
            <a:r>
              <a:rPr kumimoji="0" lang="zh-CN" altLang="en-US" b="0" i="0" u="none" strike="noStrike" kern="1200" cap="none" spc="0" normalizeH="0" baseline="0" noProof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   </a:t>
            </a:r>
            <a:r>
              <a:rPr kumimoji="0" lang="en-US" altLang="zh-CN" sz="1950" b="0" i="0" u="none" strike="noStrike" kern="1200" cap="none" spc="0" normalizeH="0" baseline="0" noProof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1</a:t>
            </a:r>
            <a:r>
              <a:rPr kumimoji="0" lang="zh-CN" altLang="en-US" sz="1950" b="0" i="0" u="none" strike="noStrike" kern="1200" cap="none" spc="0" normalizeH="0" baseline="0" noProof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、含义： </a:t>
            </a:r>
            <a:r>
              <a:rPr kumimoji="0" lang="zh-CN" altLang="en-US" b="1" i="0" u="none" strike="noStrike" kern="1200" cap="none" spc="0" normalizeH="0" baseline="0" noProof="1" dirty="0">
                <a:solidFill>
                  <a:schemeClr val="tx2"/>
                </a:solidFill>
                <a:latin typeface="+mn-lt"/>
                <a:ea typeface="+mn-ea"/>
                <a:cs typeface="+mn-cs"/>
                <a:sym typeface="+mn-ea"/>
              </a:rPr>
              <a:t>在教学中，既教给幼儿</a:t>
            </a:r>
            <a:r>
              <a:rPr kumimoji="0" lang="zh-CN" altLang="en-US" sz="2025" b="1" i="0" u="none" strike="noStrike" kern="1200" cap="none" spc="0" normalizeH="0" baseline="0" noProof="1" dirty="0">
                <a:solidFill>
                  <a:srgbClr val="FF0000"/>
                </a:solidFill>
                <a:latin typeface="+mn-lt"/>
                <a:ea typeface="+mn-ea"/>
                <a:cs typeface="+mn-cs"/>
                <a:sym typeface="+mn-ea"/>
              </a:rPr>
              <a:t>正确</a:t>
            </a:r>
            <a:r>
              <a:rPr kumimoji="0" lang="zh-CN" altLang="en-US" b="1" i="0" u="none" strike="noStrike" kern="1200" cap="none" spc="0" normalizeH="0" baseline="0" noProof="1" dirty="0">
                <a:solidFill>
                  <a:schemeClr val="tx2"/>
                </a:solidFill>
                <a:latin typeface="+mn-lt"/>
                <a:ea typeface="+mn-ea"/>
                <a:cs typeface="+mn-cs"/>
                <a:sym typeface="+mn-ea"/>
              </a:rPr>
              <a:t>的</a:t>
            </a:r>
            <a:r>
              <a:rPr kumimoji="0" lang="zh-CN" altLang="en-US" sz="2025" b="1" i="0" u="none" strike="noStrike" kern="1200" cap="none" spc="0" normalizeH="0" baseline="0" noProof="1" dirty="0">
                <a:solidFill>
                  <a:srgbClr val="FF0000"/>
                </a:solidFill>
                <a:latin typeface="+mn-lt"/>
                <a:ea typeface="+mn-ea"/>
                <a:cs typeface="+mn-cs"/>
                <a:sym typeface="+mn-ea"/>
              </a:rPr>
              <a:t>知识、技能</a:t>
            </a:r>
            <a:r>
              <a:rPr kumimoji="0" lang="zh-CN" altLang="en-US" b="1" i="0" u="none" strike="noStrike" kern="1200" cap="none" spc="0" normalizeH="0" baseline="0" noProof="1" dirty="0">
                <a:solidFill>
                  <a:schemeClr val="tx2"/>
                </a:solidFill>
                <a:latin typeface="+mn-lt"/>
                <a:ea typeface="+mn-ea"/>
                <a:cs typeface="+mn-cs"/>
                <a:sym typeface="+mn-ea"/>
              </a:rPr>
              <a:t>、提高其认知能力，又进行</a:t>
            </a:r>
            <a:r>
              <a:rPr kumimoji="0" lang="zh-CN" altLang="en-US" sz="2025" b="1" i="0" u="none" strike="noStrike" kern="1200" cap="none" spc="0" normalizeH="0" baseline="0" noProof="1" dirty="0">
                <a:solidFill>
                  <a:srgbClr val="FF0000"/>
                </a:solidFill>
                <a:latin typeface="+mn-lt"/>
                <a:ea typeface="+mn-ea"/>
                <a:cs typeface="+mn-cs"/>
                <a:sym typeface="+mn-ea"/>
              </a:rPr>
              <a:t>品德教育</a:t>
            </a:r>
            <a:r>
              <a:rPr kumimoji="0" lang="zh-CN" altLang="en-US" b="1" i="0" u="none" strike="noStrike" kern="1200" cap="none" spc="0" normalizeH="0" baseline="0" noProof="1" dirty="0">
                <a:solidFill>
                  <a:schemeClr val="tx2"/>
                </a:solidFill>
                <a:latin typeface="+mn-lt"/>
                <a:ea typeface="+mn-ea"/>
                <a:cs typeface="+mn-cs"/>
                <a:sym typeface="+mn-ea"/>
              </a:rPr>
              <a:t>，才能完成幼儿园教育任务。</a:t>
            </a:r>
            <a:endParaRPr kumimoji="0" lang="zh-CN" altLang="en-US" b="1" i="0" u="none" strike="noStrike" kern="1200" cap="none" spc="0" normalizeH="0" baseline="0" noProof="1" dirty="0">
              <a:solidFill>
                <a:schemeClr val="tx2"/>
              </a:solidFill>
              <a:latin typeface="+mn-lt"/>
              <a:ea typeface="+mn-ea"/>
              <a:cs typeface="+mn-cs"/>
            </a:endParaRPr>
          </a:p>
          <a:p>
            <a:pPr marL="0" marR="0" indent="0" algn="l" defTabSz="767080" rtl="0" eaLnBrk="1" fontAlgn="base" latinLnBrk="0" hangingPunct="1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None/>
            </a:pPr>
            <a:r>
              <a:rPr kumimoji="0" lang="zh-CN" altLang="en-US" sz="1950" b="0" i="0" u="none" strike="noStrike" kern="1200" cap="none" spc="0" normalizeH="0" baseline="0" noProof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endParaRPr kumimoji="0" lang="zh-CN" altLang="en-US" sz="1950" b="0" i="0" u="none" strike="noStrike" kern="1200" cap="none" spc="0" normalizeH="0" baseline="0" noProof="1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0" marR="0" indent="0" algn="l" defTabSz="767080" rtl="0" eaLnBrk="1" fontAlgn="base" latinLnBrk="0" hangingPunct="1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None/>
            </a:pPr>
            <a:r>
              <a:rPr kumimoji="0" lang="zh-CN" altLang="en-US" sz="1950" b="0" i="0" u="none" strike="noStrike" kern="1200" cap="none" spc="0" normalizeH="0" baseline="0" noProof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kumimoji="0" lang="en-US" altLang="zh-CN" sz="1950" b="0" i="0" u="none" strike="noStrike" kern="1200" cap="none" spc="0" normalizeH="0" baseline="0" noProof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   </a:t>
            </a:r>
            <a:r>
              <a:rPr kumimoji="0" lang="zh-CN" altLang="en-US" b="0" i="0" u="none" strike="noStrike" kern="1200" cap="none" spc="0" normalizeH="0" baseline="0" noProof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科学性：传授</a:t>
            </a:r>
            <a:r>
              <a:rPr kumimoji="0" lang="zh-CN" altLang="en-US" sz="2025" b="1" i="0" u="none" strike="noStrike" kern="1200" cap="none" spc="0" normalizeH="0" baseline="0" noProof="1" dirty="0">
                <a:solidFill>
                  <a:srgbClr val="FF0000"/>
                </a:solidFill>
                <a:cs typeface="+mn-cs"/>
              </a:rPr>
              <a:t>知识技能</a:t>
            </a:r>
            <a:r>
              <a:rPr kumimoji="0" lang="zh-CN" altLang="en-US" b="0" i="0" u="none" strike="noStrike" kern="1200" cap="none" spc="0" normalizeH="0" baseline="0" noProof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正确、符合客观规律</a:t>
            </a:r>
            <a:r>
              <a:rPr kumimoji="0" lang="zh-CN" altLang="en-US" b="0" i="0" u="none" strike="noStrike" kern="1200" cap="none" spc="0" normalizeH="0" baseline="0" noProof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＋</a:t>
            </a:r>
            <a:r>
              <a:rPr kumimoji="0" lang="zh-CN" altLang="en-US" b="0" i="0" u="none" strike="noStrike" kern="1200" cap="none" spc="0" normalizeH="0" baseline="0" noProof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教学</a:t>
            </a:r>
            <a:r>
              <a:rPr kumimoji="0" lang="zh-CN" altLang="en-US" sz="2025" b="1" i="0" u="none" strike="noStrike" kern="1200" cap="none" spc="0" normalizeH="0" baseline="0" noProof="1" dirty="0">
                <a:solidFill>
                  <a:srgbClr val="FF0000"/>
                </a:solidFill>
                <a:cs typeface="+mn-cs"/>
              </a:rPr>
              <a:t>组织形式和教学方法</a:t>
            </a:r>
            <a:r>
              <a:rPr kumimoji="0" lang="zh-CN" altLang="en-US" b="0" i="0" u="none" strike="noStrike" kern="1200" cap="none" spc="0" normalizeH="0" baseline="0" noProof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符合幼儿认识特点。</a:t>
            </a:r>
            <a:endParaRPr kumimoji="0" lang="zh-CN" altLang="en-US" b="0" i="0" u="none" strike="noStrike" kern="1200" cap="none" spc="0" normalizeH="0" baseline="0" noProof="1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0" marR="0" indent="0" algn="l" defTabSz="767080" rtl="0" eaLnBrk="1" fontAlgn="base" latinLnBrk="0" hangingPunct="1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None/>
            </a:pPr>
            <a:r>
              <a:rPr kumimoji="0" lang="zh-CN" altLang="en-US" b="0" i="0" u="none" strike="noStrike" kern="1200" cap="none" spc="0" normalizeH="0" baseline="0" noProof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   思想性：在教学中</a:t>
            </a:r>
            <a:r>
              <a:rPr kumimoji="0" lang="zh-CN" altLang="en-US" b="0" i="0" u="none" strike="noStrike" kern="1200" cap="none" spc="0" normalizeH="0" baseline="0" noProof="1" dirty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实施</a:t>
            </a:r>
            <a:r>
              <a:rPr kumimoji="0" lang="zh-CN" altLang="en-US" sz="2025" b="1" i="0" u="none" strike="noStrike" kern="1200" cap="none" spc="0" normalizeH="0" baseline="0" noProof="1" dirty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德育</a:t>
            </a:r>
            <a:r>
              <a:rPr kumimoji="0" lang="zh-CN" altLang="en-US" b="0" i="0" u="none" strike="noStrike" kern="1200" cap="none" spc="0" normalizeH="0" baseline="0" noProof="1" dirty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，促进幼儿的品德和社会性发展</a:t>
            </a:r>
            <a:r>
              <a:rPr kumimoji="0" lang="zh-CN" altLang="en-US" b="0" i="0" u="none" strike="noStrike" kern="1200" cap="none" spc="0" normalizeH="0" baseline="0" noProof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。    </a:t>
            </a:r>
            <a:endParaRPr kumimoji="0" lang="zh-CN" altLang="en-US" b="0" i="0" u="none" strike="noStrike" kern="1200" cap="none" spc="0" normalizeH="0" baseline="0" noProof="1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0" marR="0" indent="0" algn="l" defTabSz="767080" rtl="0" eaLnBrk="1" fontAlgn="base" latinLnBrk="0" hangingPunct="1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None/>
            </a:pPr>
            <a:r>
              <a:rPr kumimoji="0" lang="zh-CN" altLang="en-US" b="0" i="0" u="none" strike="noStrike" kern="1200" cap="none" spc="0" normalizeH="0" baseline="0" noProof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    </a:t>
            </a:r>
            <a:endParaRPr kumimoji="0" lang="zh-CN" altLang="en-US" b="0" i="0" u="none" strike="noStrike" kern="1200" cap="none" spc="0" normalizeH="0" baseline="0" noProof="1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0" marR="0" indent="0" algn="l" defTabSz="767080" rtl="0" eaLnBrk="1" fontAlgn="base" latinLnBrk="0" hangingPunct="1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None/>
            </a:pPr>
            <a:r>
              <a:rPr kumimoji="0" lang="zh-CN" altLang="en-US" b="0" i="0" u="none" strike="noStrike" kern="1200" cap="none" spc="0" normalizeH="0" baseline="0" noProof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kumimoji="0" lang="en-US" altLang="zh-CN" b="0" i="0" u="none" strike="noStrike" kern="1200" cap="none" spc="0" normalizeH="0" baseline="0" noProof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 </a:t>
            </a:r>
            <a:endParaRPr kumimoji="0" lang="zh-CN" altLang="en-US" b="1" i="0" u="none" strike="noStrike" kern="1200" cap="none" spc="0" normalizeH="0" baseline="0" noProof="1" dirty="0">
              <a:solidFill>
                <a:schemeClr val="tx2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57347" name="文本框 99"/>
          <p:cNvSpPr txBox="1"/>
          <p:nvPr/>
        </p:nvSpPr>
        <p:spPr>
          <a:xfrm>
            <a:off x="5398770" y="628015"/>
            <a:ext cx="2973705" cy="4397375"/>
          </a:xfrm>
          <a:prstGeom prst="rect">
            <a:avLst/>
          </a:prstGeom>
          <a:solidFill>
            <a:srgbClr val="FFCB98"/>
          </a:solidFill>
          <a:ln w="9525">
            <a:noFill/>
          </a:ln>
        </p:spPr>
        <p:txBody>
          <a:bodyPr wrap="square" anchor="t" anchorCtr="0">
            <a:noAutofit/>
          </a:bodyPr>
          <a:p>
            <a:pPr indent="200025"/>
            <a:r>
              <a:rPr lang="en-US" altLang="zh-CN" sz="1800" dirty="0">
                <a:latin typeface="宋体" panose="02010600030101010101" pitchFamily="2" charset="-122"/>
              </a:rPr>
              <a:t>2</a:t>
            </a:r>
            <a:r>
              <a:rPr lang="zh-CN" altLang="en-US" sz="1800" dirty="0">
                <a:latin typeface="宋体" panose="02010600030101010101" pitchFamily="2" charset="-122"/>
                <a:ea typeface="宋体" panose="02010600030101010101" pitchFamily="2" charset="-122"/>
              </a:rPr>
              <a:t>、贯彻：</a:t>
            </a:r>
            <a:endParaRPr lang="zh-CN" altLang="en-US" sz="18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indent="200025"/>
            <a:r>
              <a:rPr lang="zh-CN" altLang="en-US" sz="1800" dirty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1800" dirty="0">
                <a:latin typeface="Times New Roman" panose="02020603050405020304" pitchFamily="18" charset="0"/>
              </a:rPr>
              <a:t>1</a:t>
            </a:r>
            <a:r>
              <a:rPr lang="zh-CN" altLang="en-US" sz="1800" dirty="0">
                <a:latin typeface="宋体" panose="02010600030101010101" pitchFamily="2" charset="-122"/>
                <a:ea typeface="宋体" panose="02010600030101010101" pitchFamily="2" charset="-122"/>
              </a:rPr>
              <a:t>）教师加强自身学习和修养，以保障教给或引导幼儿获得正确知识经验</a:t>
            </a:r>
            <a:endParaRPr lang="zh-CN" altLang="en-US" sz="18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indent="200025"/>
            <a:r>
              <a:rPr lang="zh-CN" altLang="en-US" sz="1800" dirty="0"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endParaRPr lang="zh-CN" altLang="en-US" sz="18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indent="200025"/>
            <a:r>
              <a:rPr lang="zh-CN" altLang="en-US" sz="1800" dirty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1800" dirty="0">
                <a:latin typeface="Times New Roman" panose="02020603050405020304" pitchFamily="18" charset="0"/>
              </a:rPr>
              <a:t>2</a:t>
            </a:r>
            <a:r>
              <a:rPr lang="zh-CN" altLang="en-US" sz="1800" dirty="0">
                <a:latin typeface="宋体" panose="02010600030101010101" pitchFamily="2" charset="-122"/>
                <a:ea typeface="宋体" panose="02010600030101010101" pitchFamily="2" charset="-122"/>
              </a:rPr>
              <a:t>）发挥教师榜样作用，科学回答幼儿提问，帮助幼儿形成对待科学正确态度</a:t>
            </a:r>
            <a:endParaRPr lang="zh-CN" altLang="en-US" sz="18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indent="200025"/>
            <a:endParaRPr lang="zh-CN" altLang="en-US" sz="18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indent="200025"/>
            <a:r>
              <a:rPr lang="zh-CN" altLang="en-US" sz="1800" dirty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1800" dirty="0">
                <a:latin typeface="Times New Roman" panose="02020603050405020304" pitchFamily="18" charset="0"/>
              </a:rPr>
              <a:t>3</a:t>
            </a:r>
            <a:r>
              <a:rPr lang="zh-CN" altLang="en-US" sz="1800" dirty="0">
                <a:latin typeface="宋体" panose="02010600030101010101" pitchFamily="2" charset="-122"/>
                <a:ea typeface="宋体" panose="02010600030101010101" pitchFamily="2" charset="-122"/>
              </a:rPr>
              <a:t>）注重情感渗透，切忌说教</a:t>
            </a:r>
            <a:endParaRPr lang="zh-CN" altLang="en-US" sz="18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indent="200025"/>
            <a:endParaRPr lang="zh-CN" altLang="en-US" sz="1800" dirty="0"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7" name="文本框 6"/>
          <p:cNvSpPr txBox="1"/>
          <p:nvPr>
            <p:custDataLst>
              <p:tags r:id="rId1"/>
            </p:custDataLst>
          </p:nvPr>
        </p:nvSpPr>
        <p:spPr>
          <a:xfrm>
            <a:off x="-167005" y="0"/>
            <a:ext cx="1448435" cy="46672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ctr"/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知识点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</a:t>
            </a:r>
            <a:endParaRPr lang="en-US" altLang="zh-CN" sz="240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8369" name="标题 134145"/>
          <p:cNvSpPr>
            <a:spLocks noGrp="1" noRot="1"/>
          </p:cNvSpPr>
          <p:nvPr>
            <p:ph type="ctrTitle"/>
          </p:nvPr>
        </p:nvSpPr>
        <p:spPr>
          <a:xfrm>
            <a:off x="1642269" y="-52308"/>
            <a:ext cx="6704410" cy="571500"/>
          </a:xfrm>
        </p:spPr>
        <p:txBody>
          <a:bodyPr wrap="square" lIns="57504" tIns="28752" rIns="57504" bIns="28752" anchor="ctr" anchorCtr="0"/>
          <a:p>
            <a:pPr algn="l" defTabSz="767080" eaLnBrk="1" hangingPunct="1">
              <a:buClrTx/>
              <a:buSzTx/>
              <a:buFontTx/>
            </a:pPr>
            <a:r>
              <a:rPr lang="zh-CN" altLang="en-US" sz="2400" b="1" kern="1200" dirty="0">
                <a:latin typeface="+mj-lt"/>
                <a:ea typeface="+mj-ea"/>
                <a:cs typeface="+mj-cs"/>
              </a:rPr>
              <a:t>（二）积极性原则</a:t>
            </a:r>
            <a:endParaRPr lang="zh-CN" altLang="en-US" sz="2400" b="1" kern="1200" dirty="0">
              <a:latin typeface="+mj-lt"/>
              <a:ea typeface="+mj-ea"/>
              <a:cs typeface="+mj-cs"/>
            </a:endParaRPr>
          </a:p>
        </p:txBody>
      </p:sp>
      <p:sp>
        <p:nvSpPr>
          <p:cNvPr id="23554" name="副标题 134146"/>
          <p:cNvSpPr>
            <a:spLocks noGrp="1" noRot="1"/>
          </p:cNvSpPr>
          <p:nvPr>
            <p:ph type="subTitle" idx="1"/>
          </p:nvPr>
        </p:nvSpPr>
        <p:spPr>
          <a:xfrm>
            <a:off x="788194" y="385763"/>
            <a:ext cx="7558088" cy="1006079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5"/>
                </a:solidFill>
              </a14:hiddenFill>
            </a:ext>
          </a:extLst>
        </p:spPr>
        <p:txBody>
          <a:bodyPr wrap="square" lIns="57504" tIns="28752" rIns="57504" bIns="28752" anchor="t">
            <a:normAutofit fontScale="90000" lnSpcReduction="20000"/>
          </a:bodyPr>
          <a:p>
            <a:pPr marL="0" marR="0" indent="0" algn="l" defTabSz="767080" rtl="0" eaLnBrk="1" fontAlgn="base" latinLnBrk="0" hangingPunct="1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None/>
            </a:pPr>
            <a:r>
              <a:rPr kumimoji="0" lang="en-US" altLang="zh-CN" sz="1875" b="0" i="0" u="none" strike="noStrike" kern="1200" cap="none" spc="0" normalizeH="0" baseline="0" noProof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      1</a:t>
            </a:r>
            <a:r>
              <a:rPr kumimoji="0" lang="zh-CN" altLang="en-US" sz="1875" b="0" i="0" u="none" strike="noStrike" kern="1200" cap="none" spc="0" normalizeH="0" baseline="0" noProof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、含义：在教学中，应激发幼儿</a:t>
            </a:r>
            <a:r>
              <a:rPr kumimoji="0" lang="zh-CN" altLang="en-US" sz="2025" b="1" i="0" u="none" strike="noStrike" kern="1200" cap="none" spc="0" normalizeH="0" baseline="0" noProof="1" dirty="0">
                <a:solidFill>
                  <a:srgbClr val="FF0000"/>
                </a:solidFill>
                <a:cs typeface="+mn-cs"/>
              </a:rPr>
              <a:t>主动学习</a:t>
            </a:r>
            <a:r>
              <a:rPr kumimoji="0" lang="zh-CN" altLang="en-US" sz="1875" b="0" i="0" u="none" strike="noStrike" kern="1200" cap="none" spc="0" normalizeH="0" baseline="0" noProof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，促进幼儿</a:t>
            </a:r>
            <a:r>
              <a:rPr kumimoji="0" lang="zh-CN" altLang="en-US" sz="2025" b="1" i="0" u="none" strike="noStrike" kern="1200" cap="none" spc="0" normalizeH="0" baseline="0" noProof="1" dirty="0">
                <a:solidFill>
                  <a:srgbClr val="FF0000"/>
                </a:solidFill>
                <a:cs typeface="+mn-cs"/>
              </a:rPr>
              <a:t>积极</a:t>
            </a:r>
            <a:r>
              <a:rPr kumimoji="0" lang="zh-CN" altLang="en-US" sz="1875" b="0" i="0" u="none" strike="noStrike" kern="1200" cap="none" spc="0" normalizeH="0" baseline="0" noProof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与环境相互作用</a:t>
            </a:r>
            <a:r>
              <a:rPr kumimoji="0" lang="zh-CN" altLang="en-US" sz="2025" b="1" i="0" u="none" strike="noStrike" kern="1200" cap="none" spc="0" normalizeH="0" baseline="0" noProof="1" dirty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（</a:t>
            </a:r>
            <a:r>
              <a:rPr kumimoji="0" lang="zh-CN" altLang="en-US" sz="2025" b="1" i="0" u="none" strike="noStrike" kern="1200" cap="none" spc="0" normalizeH="0" baseline="0" noProof="1" dirty="0">
                <a:solidFill>
                  <a:srgbClr val="FF0000"/>
                </a:solidFill>
                <a:cs typeface="+mn-cs"/>
              </a:rPr>
              <a:t>活动</a:t>
            </a:r>
            <a:r>
              <a:rPr kumimoji="0" lang="zh-CN" altLang="en-US" sz="2025" b="1" i="0" u="none" strike="noStrike" kern="1200" cap="none" spc="0" normalizeH="0" baseline="0" noProof="1" dirty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）</a:t>
            </a:r>
            <a:r>
              <a:rPr kumimoji="0" lang="zh-CN" altLang="en-US" sz="1875" b="0" i="0" u="none" strike="noStrike" kern="1200" cap="none" spc="0" normalizeH="0" baseline="0" noProof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，使其得到发展。</a:t>
            </a:r>
            <a:endParaRPr kumimoji="0" lang="zh-CN" altLang="en-US" sz="1875" b="0" i="0" u="none" strike="noStrike" kern="1200" cap="none" spc="0" normalizeH="0" baseline="0" noProof="1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0" marR="0" indent="0" algn="l" defTabSz="76708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None/>
            </a:pPr>
            <a:r>
              <a:rPr kumimoji="0" lang="en-US" altLang="zh-CN" sz="1875" b="0" i="0" u="none" strike="noStrike" kern="1200" cap="none" spc="0" normalizeH="0" baseline="0" noProof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      </a:t>
            </a:r>
            <a:endParaRPr kumimoji="0" lang="zh-CN" altLang="en-US" sz="1875" b="0" i="0" u="none" strike="noStrike" kern="1200" cap="none" spc="0" normalizeH="0" baseline="0" noProof="1" dirty="0">
              <a:solidFill>
                <a:schemeClr val="tx2"/>
              </a:solidFill>
              <a:latin typeface="华文琥珀" panose="02010800040101010101" charset="-122"/>
              <a:ea typeface="华文琥珀" panose="02010800040101010101" charset="-122"/>
              <a:cs typeface="+mn-cs"/>
            </a:endParaRPr>
          </a:p>
          <a:p>
            <a:pPr marL="0" marR="0" indent="0" algn="l" defTabSz="76708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None/>
            </a:pPr>
            <a:endParaRPr kumimoji="0" lang="en-US" altLang="zh-CN" sz="1875" b="0" i="0" u="none" strike="noStrike" kern="1200" cap="none" spc="0" normalizeH="0" baseline="0" noProof="1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0" marR="0" indent="0" algn="l" defTabSz="76708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None/>
            </a:pPr>
            <a:endParaRPr kumimoji="0" lang="en-US" altLang="zh-CN" sz="1875" b="0" i="0" u="none" strike="noStrike" kern="1200" cap="none" spc="0" normalizeH="0" baseline="0" noProof="1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0" marR="0" indent="0" algn="l" defTabSz="76708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None/>
            </a:pPr>
            <a:endParaRPr kumimoji="0" lang="en-US" altLang="zh-CN" sz="1875" b="0" i="0" u="none" strike="noStrike" kern="1200" cap="none" spc="0" normalizeH="0" baseline="0" noProof="1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0" marR="0" indent="0" algn="l" defTabSz="76708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None/>
            </a:pPr>
            <a:endParaRPr kumimoji="0" lang="en-US" altLang="zh-CN" sz="1875" b="0" i="0" u="none" strike="noStrike" kern="1200" cap="none" spc="0" normalizeH="0" baseline="0" noProof="1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0" marR="0" indent="0" algn="l" defTabSz="76708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None/>
            </a:pPr>
            <a:endParaRPr kumimoji="0" lang="zh-CN" altLang="en-US" sz="1875" b="0" i="0" u="none" strike="noStrike" kern="1200" cap="none" spc="0" normalizeH="0" baseline="0" noProof="1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3555" name="文本框 2"/>
          <p:cNvSpPr txBox="1"/>
          <p:nvPr/>
        </p:nvSpPr>
        <p:spPr>
          <a:xfrm>
            <a:off x="4598194" y="1537097"/>
            <a:ext cx="3886200" cy="313372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noFill/>
          </a:ln>
        </p:spPr>
        <p:txBody>
          <a:bodyPr wrap="square" anchor="t">
            <a:noAutofit/>
          </a:bodyPr>
          <a:p>
            <a:pPr defTabSz="767080">
              <a:lnSpc>
                <a:spcPct val="150000"/>
              </a:lnSpc>
            </a:pPr>
            <a:r>
              <a:rPr lang="en-US" altLang="zh-CN" sz="1800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2</a:t>
            </a:r>
            <a:r>
              <a:rPr lang="zh-CN" altLang="en-US" sz="1800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、贯彻：</a:t>
            </a:r>
            <a:endParaRPr lang="zh-CN" altLang="en-US" sz="1800" noProof="1" dirty="0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defTabSz="767080">
              <a:lnSpc>
                <a:spcPct val="150000"/>
              </a:lnSpc>
            </a:pPr>
            <a:r>
              <a:rPr lang="zh-CN" altLang="en-US" sz="1800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  ⑴科学</a:t>
            </a:r>
            <a:r>
              <a:rPr lang="zh-CN" altLang="en-US" sz="2025" b="1" noProof="1" dirty="0">
                <a:solidFill>
                  <a:srgbClr val="FF0000"/>
                </a:solidFill>
                <a:cs typeface="+mn-cs"/>
              </a:rPr>
              <a:t>选材</a:t>
            </a:r>
            <a:r>
              <a:rPr lang="zh-CN" altLang="en-US" sz="1800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、精心</a:t>
            </a:r>
            <a:r>
              <a:rPr lang="zh-CN" altLang="en-US" sz="2025" b="1" noProof="1" dirty="0">
                <a:solidFill>
                  <a:srgbClr val="FF0000"/>
                </a:solidFill>
                <a:cs typeface="+mn-cs"/>
              </a:rPr>
              <a:t>设计</a:t>
            </a:r>
            <a:r>
              <a:rPr lang="zh-CN" altLang="en-US" sz="1800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、灵活</a:t>
            </a:r>
            <a:r>
              <a:rPr lang="zh-CN" altLang="en-US" sz="1800" noProof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调整</a:t>
            </a:r>
            <a:r>
              <a:rPr lang="zh-CN" altLang="en-US" sz="1800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。</a:t>
            </a:r>
            <a:endParaRPr lang="zh-CN" altLang="en-US" sz="1800" noProof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defTabSz="767080">
              <a:lnSpc>
                <a:spcPct val="150000"/>
              </a:lnSpc>
            </a:pPr>
            <a:r>
              <a:rPr lang="zh-CN" altLang="en-US" sz="1800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   ⑵加强</a:t>
            </a:r>
            <a:r>
              <a:rPr lang="zh-CN" altLang="en-US" sz="2025" b="1" noProof="1" dirty="0">
                <a:solidFill>
                  <a:srgbClr val="FF0000"/>
                </a:solidFill>
                <a:cs typeface="+mn-cs"/>
              </a:rPr>
              <a:t>师幼交流</a:t>
            </a:r>
            <a:r>
              <a:rPr lang="zh-CN" altLang="en-US" sz="1800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、建</a:t>
            </a:r>
            <a:r>
              <a:rPr lang="zh-CN" altLang="en-US" sz="2025" b="1" noProof="1" dirty="0">
                <a:solidFill>
                  <a:srgbClr val="FF0000"/>
                </a:solidFill>
                <a:cs typeface="+mn-cs"/>
              </a:rPr>
              <a:t>平等</a:t>
            </a:r>
            <a:r>
              <a:rPr lang="zh-CN" altLang="en-US" sz="1800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师生关系，鼓励幼儿</a:t>
            </a:r>
            <a:r>
              <a:rPr lang="zh-CN" altLang="en-US" sz="1800" noProof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多通道</a:t>
            </a:r>
            <a:r>
              <a:rPr lang="zh-CN" altLang="en-US" sz="2025" b="1" noProof="1" dirty="0">
                <a:solidFill>
                  <a:srgbClr val="FF0000"/>
                </a:solidFill>
                <a:cs typeface="+mn-cs"/>
              </a:rPr>
              <a:t>参与和创造</a:t>
            </a:r>
            <a:r>
              <a:rPr lang="zh-CN" altLang="en-US" sz="1800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。</a:t>
            </a:r>
            <a:endParaRPr lang="zh-CN" altLang="en-US" sz="1800" noProof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defTabSz="767080">
              <a:lnSpc>
                <a:spcPct val="150000"/>
              </a:lnSpc>
            </a:pPr>
            <a:r>
              <a:rPr lang="zh-CN" altLang="en-US" sz="1800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   ⑶</a:t>
            </a:r>
            <a:r>
              <a:rPr lang="zh-CN" altLang="en-US" sz="2025" b="1" noProof="1" dirty="0">
                <a:solidFill>
                  <a:srgbClr val="FF0000"/>
                </a:solidFill>
                <a:cs typeface="+mn-cs"/>
              </a:rPr>
              <a:t>关注</a:t>
            </a:r>
            <a:r>
              <a:rPr lang="zh-CN" altLang="en-US" sz="1800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幼儿</a:t>
            </a:r>
            <a:r>
              <a:rPr lang="zh-CN" altLang="en-US" sz="1800" noProof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与众不同</a:t>
            </a:r>
            <a:r>
              <a:rPr lang="zh-CN" altLang="en-US" sz="1800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行为，允许幼儿</a:t>
            </a:r>
            <a:r>
              <a:rPr lang="zh-CN" altLang="en-US" sz="1800" noProof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出错</a:t>
            </a:r>
            <a:r>
              <a:rPr lang="zh-CN" altLang="en-US" sz="1800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，使幼儿在学习中得到</a:t>
            </a:r>
            <a:r>
              <a:rPr lang="zh-CN" altLang="en-US" sz="1800" noProof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积极情感体验</a:t>
            </a:r>
            <a:r>
              <a:rPr lang="zh-CN" altLang="en-US" sz="1800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。</a:t>
            </a:r>
            <a:endParaRPr lang="zh-CN" altLang="en-US" sz="1800" noProof="1" dirty="0"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pic>
        <p:nvPicPr>
          <p:cNvPr id="58372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88194" y="1666875"/>
            <a:ext cx="3708797" cy="28479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8373" name="文本框 1"/>
          <p:cNvSpPr txBox="1"/>
          <p:nvPr/>
        </p:nvSpPr>
        <p:spPr>
          <a:xfrm>
            <a:off x="1369219" y="4766072"/>
            <a:ext cx="3996928" cy="29908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b="1">
                <a:latin typeface="Arial" panose="020B0604020202020204" pitchFamily="34" charset="0"/>
                <a:ea typeface="宋体" panose="02010600030101010101" pitchFamily="2" charset="-122"/>
              </a:rPr>
              <a:t>好奇、好动，保护兴趣和激发愿望，支持活动</a:t>
            </a:r>
            <a:endParaRPr lang="zh-CN" altLang="en-US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2"/>
            </p:custDataLst>
          </p:nvPr>
        </p:nvSpPr>
        <p:spPr>
          <a:xfrm>
            <a:off x="0" y="0"/>
            <a:ext cx="1448435" cy="46672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ctr"/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知识点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</a:t>
            </a:r>
            <a:endParaRPr lang="en-US" altLang="zh-CN" sz="240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4" descr="cloud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21995" y="1460500"/>
            <a:ext cx="3282315" cy="1891665"/>
          </a:xfrm>
          <a:prstGeom prst="rect">
            <a:avLst/>
          </a:prstGeom>
        </p:spPr>
      </p:pic>
      <p:sp>
        <p:nvSpPr>
          <p:cNvPr id="16" name="文本框 15"/>
          <p:cNvSpPr txBox="1"/>
          <p:nvPr/>
        </p:nvSpPr>
        <p:spPr>
          <a:xfrm>
            <a:off x="1443990" y="1938655"/>
            <a:ext cx="196723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探寻</a:t>
            </a:r>
            <a:r>
              <a:rPr lang="en-US" altLang="zh-CN" sz="4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</a:t>
            </a:r>
            <a:endParaRPr lang="en-US" altLang="zh-CN" sz="4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004012" y="2009139"/>
            <a:ext cx="475488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4000" b="1" dirty="0">
                <a:solidFill>
                  <a:srgbClr val="1A5D5C"/>
                </a:solidFill>
                <a:sym typeface="+mn-ea"/>
              </a:rPr>
              <a:t>幼儿园教学活动概述</a:t>
            </a:r>
            <a:endParaRPr lang="zh-CN" altLang="en-US" sz="4000" b="1" dirty="0">
              <a:solidFill>
                <a:srgbClr val="1A5D5C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4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3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9393" name="标题 135169"/>
          <p:cNvSpPr>
            <a:spLocks noGrp="1" noRot="1"/>
          </p:cNvSpPr>
          <p:nvPr>
            <p:ph type="ctrTitle"/>
          </p:nvPr>
        </p:nvSpPr>
        <p:spPr>
          <a:xfrm>
            <a:off x="1505109" y="-238"/>
            <a:ext cx="6704410" cy="571500"/>
          </a:xfrm>
        </p:spPr>
        <p:txBody>
          <a:bodyPr wrap="square" lIns="57504" tIns="28752" rIns="57504" bIns="28752" anchor="ctr" anchorCtr="0"/>
          <a:p>
            <a:pPr algn="l" defTabSz="767080" eaLnBrk="1" hangingPunct="1">
              <a:buClrTx/>
              <a:buSzTx/>
              <a:buFontTx/>
            </a:pPr>
            <a:r>
              <a:rPr lang="zh-CN" altLang="en-US" sz="2400" b="1" kern="1200" dirty="0">
                <a:latin typeface="+mj-lt"/>
                <a:ea typeface="+mj-ea"/>
                <a:cs typeface="+mj-cs"/>
              </a:rPr>
              <a:t>（三）发展性原则</a:t>
            </a:r>
            <a:endParaRPr lang="zh-CN" altLang="en-US" sz="2400" b="1" kern="1200" dirty="0">
              <a:latin typeface="+mj-lt"/>
              <a:ea typeface="+mj-ea"/>
              <a:cs typeface="+mj-cs"/>
            </a:endParaRPr>
          </a:p>
        </p:txBody>
      </p:sp>
      <p:sp>
        <p:nvSpPr>
          <p:cNvPr id="24578" name="副标题 135170"/>
          <p:cNvSpPr>
            <a:spLocks noGrp="1" noRot="1"/>
          </p:cNvSpPr>
          <p:nvPr>
            <p:ph type="subTitle" idx="1"/>
          </p:nvPr>
        </p:nvSpPr>
        <p:spPr>
          <a:xfrm>
            <a:off x="933450" y="527447"/>
            <a:ext cx="7275910" cy="81319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5">
                    <a:lumMod val="90000"/>
                  </a:schemeClr>
                </a:solidFill>
              </a14:hiddenFill>
            </a:ext>
          </a:extLst>
        </p:spPr>
        <p:txBody>
          <a:bodyPr wrap="square" lIns="57504" tIns="28752" rIns="57504" bIns="28752" anchor="t"/>
          <a:p>
            <a:pPr marL="0" marR="0" indent="0" algn="l" defTabSz="767080" rtl="0" eaLnBrk="1" fontAlgn="base" latinLnBrk="0" hangingPunct="1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None/>
            </a:pPr>
            <a:r>
              <a:rPr kumimoji="0" lang="en-US" altLang="zh-CN" b="0" i="0" u="none" strike="noStrike" kern="1200" cap="none" spc="0" normalizeH="0" baseline="0" noProof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1</a:t>
            </a:r>
            <a:r>
              <a:rPr kumimoji="0" lang="zh-CN" altLang="en-US" b="0" i="0" u="none" strike="noStrike" kern="1200" cap="none" spc="0" normalizeH="0" baseline="0" noProof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、含义：教学要使</a:t>
            </a:r>
            <a:r>
              <a:rPr kumimoji="0" lang="zh-CN" altLang="en-US" sz="2025" b="1" i="0" u="none" strike="noStrike" kern="1200" cap="none" spc="0" normalizeH="0" baseline="0" noProof="1" dirty="0">
                <a:solidFill>
                  <a:srgbClr val="FF0000"/>
                </a:solidFill>
                <a:cs typeface="+mn-cs"/>
              </a:rPr>
              <a:t>每个幼儿</a:t>
            </a:r>
            <a:r>
              <a:rPr kumimoji="0" lang="zh-CN" altLang="en-US" b="0" i="0" u="none" strike="noStrike" kern="1200" cap="none" spc="0" normalizeH="0" baseline="0" noProof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在原有基础上得到最大限度的</a:t>
            </a:r>
            <a:r>
              <a:rPr kumimoji="0" lang="zh-CN" altLang="en-US" sz="2025" b="1" i="0" u="none" strike="noStrike" kern="1200" cap="none" spc="0" normalizeH="0" baseline="0" noProof="1" dirty="0">
                <a:solidFill>
                  <a:srgbClr val="FF0000"/>
                </a:solidFill>
                <a:cs typeface="+mn-cs"/>
              </a:rPr>
              <a:t>发展</a:t>
            </a:r>
            <a:r>
              <a:rPr kumimoji="0" lang="zh-CN" altLang="en-US" b="0" i="0" u="none" strike="noStrike" kern="1200" cap="none" spc="0" normalizeH="0" baseline="0" noProof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。</a:t>
            </a:r>
            <a:endParaRPr kumimoji="0" lang="zh-CN" altLang="en-US" b="0" i="0" u="none" strike="noStrike" kern="1200" cap="none" spc="0" normalizeH="0" baseline="0" noProof="1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59395" name="文本框 99"/>
          <p:cNvSpPr txBox="1"/>
          <p:nvPr/>
        </p:nvSpPr>
        <p:spPr>
          <a:xfrm>
            <a:off x="3479165" y="1340485"/>
            <a:ext cx="5367655" cy="375666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9525">
            <a:noFill/>
          </a:ln>
        </p:spPr>
        <p:txBody>
          <a:bodyPr anchor="t" anchorCtr="0"/>
          <a:p>
            <a:pPr indent="333375">
              <a:lnSpc>
                <a:spcPct val="150000"/>
              </a:lnSpc>
            </a:pPr>
            <a:r>
              <a:rPr lang="en-US" altLang="zh-CN" sz="1800" dirty="0">
                <a:latin typeface="宋体" panose="02010600030101010101" pitchFamily="2" charset="-122"/>
              </a:rPr>
              <a:t>2</a:t>
            </a:r>
            <a:r>
              <a:rPr lang="zh-CN" altLang="en-US" sz="1800" dirty="0">
                <a:latin typeface="宋体" panose="02010600030101010101" pitchFamily="2" charset="-122"/>
                <a:ea typeface="宋体" panose="02010600030101010101" pitchFamily="2" charset="-122"/>
              </a:rPr>
              <a:t>、贯彻</a:t>
            </a:r>
            <a:endParaRPr lang="zh-CN" altLang="en-US" sz="18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indent="333375">
              <a:lnSpc>
                <a:spcPct val="150000"/>
              </a:lnSpc>
            </a:pPr>
            <a:r>
              <a:rPr lang="zh-CN" altLang="en-US" sz="1800" dirty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1800" dirty="0">
                <a:latin typeface="Times New Roman" panose="02020603050405020304" pitchFamily="18" charset="0"/>
              </a:rPr>
              <a:t>1</a:t>
            </a:r>
            <a:r>
              <a:rPr lang="zh-CN" altLang="en-US" sz="1800" dirty="0">
                <a:latin typeface="宋体" panose="02010600030101010101" pitchFamily="2" charset="-122"/>
                <a:ea typeface="宋体" panose="02010600030101010101" pitchFamily="2" charset="-122"/>
              </a:rPr>
              <a:t>）树立终身可持续发展观念</a:t>
            </a:r>
            <a:endParaRPr lang="zh-CN" altLang="en-US" sz="18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indent="333375">
              <a:lnSpc>
                <a:spcPct val="150000"/>
              </a:lnSpc>
            </a:pPr>
            <a:r>
              <a:rPr lang="zh-CN" altLang="en-US" sz="1800" dirty="0">
                <a:solidFill>
                  <a:srgbClr val="FF0000"/>
                </a:solidFill>
                <a:latin typeface="华文琥珀" panose="02010800040101010101" charset="-122"/>
                <a:ea typeface="华文琥珀" panose="02010800040101010101" charset="-122"/>
              </a:rPr>
              <a:t>注培养</a:t>
            </a:r>
            <a:r>
              <a:rPr lang="zh-CN" altLang="en-US" sz="1800" dirty="0">
                <a:latin typeface="宋体" panose="02010600030101010101" pitchFamily="2" charset="-122"/>
                <a:ea typeface="宋体" panose="02010600030101010101" pitchFamily="2" charset="-122"/>
              </a:rPr>
              <a:t>：态度、兴趣、能力、责任感、自信心等</a:t>
            </a:r>
            <a:r>
              <a:rPr lang="zh-CN" altLang="en-US" sz="1800" dirty="0">
                <a:solidFill>
                  <a:srgbClr val="FF0000"/>
                </a:solidFill>
                <a:latin typeface="华文琥珀" panose="02010800040101010101" charset="-122"/>
                <a:ea typeface="华文琥珀" panose="02010800040101010101" charset="-122"/>
              </a:rPr>
              <a:t>终身可持续发展所必需的基本素质。</a:t>
            </a:r>
            <a:endParaRPr lang="zh-CN" altLang="en-US" sz="1800" dirty="0">
              <a:solidFill>
                <a:srgbClr val="FF0000"/>
              </a:solidFill>
              <a:latin typeface="华文琥珀" panose="02010800040101010101" charset="-122"/>
              <a:ea typeface="华文琥珀" panose="02010800040101010101" charset="-122"/>
            </a:endParaRPr>
          </a:p>
          <a:p>
            <a:pPr indent="333375">
              <a:lnSpc>
                <a:spcPct val="150000"/>
              </a:lnSpc>
            </a:pPr>
            <a:r>
              <a:rPr lang="zh-CN" altLang="en-US" sz="1800" dirty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1800" dirty="0">
                <a:latin typeface="Times New Roman" panose="02020603050405020304" pitchFamily="18" charset="0"/>
              </a:rPr>
              <a:t>2</a:t>
            </a:r>
            <a:r>
              <a:rPr lang="zh-CN" altLang="en-US" sz="1800" dirty="0">
                <a:latin typeface="宋体" panose="02010600030101010101" pitchFamily="2" charset="-122"/>
                <a:ea typeface="宋体" panose="02010600030101010101" pitchFamily="2" charset="-122"/>
              </a:rPr>
              <a:t>）了解幼儿发展需要，科学选材</a:t>
            </a:r>
            <a:endParaRPr lang="zh-CN" altLang="en-US" sz="18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indent="333375">
              <a:lnSpc>
                <a:spcPct val="150000"/>
              </a:lnSpc>
            </a:pPr>
            <a:r>
              <a:rPr lang="zh-CN" altLang="en-US" sz="1800" dirty="0">
                <a:latin typeface="宋体" panose="02010600030101010101" pitchFamily="2" charset="-122"/>
                <a:ea typeface="宋体" panose="02010600030101010101" pitchFamily="2" charset="-122"/>
              </a:rPr>
              <a:t>  要深入</a:t>
            </a:r>
            <a:r>
              <a:rPr lang="zh-CN" altLang="en-US" sz="1800" dirty="0">
                <a:solidFill>
                  <a:srgbClr val="FF0000"/>
                </a:solidFill>
                <a:latin typeface="华文琥珀" panose="02010800040101010101" charset="-122"/>
                <a:ea typeface="华文琥珀" panose="02010800040101010101" charset="-122"/>
              </a:rPr>
              <a:t>调研</a:t>
            </a:r>
            <a:r>
              <a:rPr lang="zh-CN" altLang="en-US" sz="1800" dirty="0">
                <a:latin typeface="宋体" panose="02010600030101010101" pitchFamily="2" charset="-122"/>
                <a:ea typeface="宋体" panose="02010600030101010101" pitchFamily="2" charset="-122"/>
              </a:rPr>
              <a:t>幼儿发展</a:t>
            </a:r>
            <a:r>
              <a:rPr lang="zh-CN" altLang="en-US" sz="1800" dirty="0">
                <a:solidFill>
                  <a:srgbClr val="FF0000"/>
                </a:solidFill>
                <a:latin typeface="华文琥珀" panose="02010800040101010101" charset="-122"/>
                <a:ea typeface="华文琥珀" panose="02010800040101010101" charset="-122"/>
              </a:rPr>
              <a:t>水平和潜力</a:t>
            </a:r>
            <a:r>
              <a:rPr lang="zh-CN" altLang="en-US" sz="1800" dirty="0">
                <a:latin typeface="宋体" panose="02010600030101010101" pitchFamily="2" charset="-122"/>
                <a:ea typeface="宋体" panose="02010600030101010101" pitchFamily="2" charset="-122"/>
              </a:rPr>
              <a:t>，找到教育</a:t>
            </a:r>
            <a:r>
              <a:rPr lang="zh-CN" altLang="en-US" sz="1800" dirty="0">
                <a:solidFill>
                  <a:srgbClr val="FF0000"/>
                </a:solidFill>
                <a:latin typeface="华文琥珀" panose="02010800040101010101" charset="-122"/>
                <a:ea typeface="华文琥珀" panose="02010800040101010101" charset="-122"/>
              </a:rPr>
              <a:t>最佳切入点</a:t>
            </a:r>
            <a:r>
              <a:rPr lang="zh-CN" altLang="en-US" sz="1800" dirty="0"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en-US" sz="1800" dirty="0">
                <a:solidFill>
                  <a:srgbClr val="FF0000"/>
                </a:solidFill>
                <a:latin typeface="华文琥珀" panose="02010800040101010101" charset="-122"/>
                <a:ea typeface="华文琥珀" panose="02010800040101010101" charset="-122"/>
              </a:rPr>
              <a:t>面向全体，因材施教</a:t>
            </a:r>
            <a:r>
              <a:rPr lang="zh-CN" altLang="en-US" sz="1800" dirty="0">
                <a:latin typeface="宋体" panose="02010600030101010101" pitchFamily="2" charset="-122"/>
                <a:ea typeface="宋体" panose="02010600030101010101" pitchFamily="2" charset="-122"/>
              </a:rPr>
              <a:t>，使每个幼儿得到最大程度的</a:t>
            </a:r>
            <a:r>
              <a:rPr lang="zh-CN" altLang="en-US" sz="1800" dirty="0">
                <a:solidFill>
                  <a:srgbClr val="FF0000"/>
                </a:solidFill>
                <a:latin typeface="华文琥珀" panose="02010800040101010101" charset="-122"/>
                <a:ea typeface="华文琥珀" panose="02010800040101010101" charset="-122"/>
              </a:rPr>
              <a:t>发展</a:t>
            </a:r>
            <a:r>
              <a:rPr lang="zh-CN" altLang="en-US" sz="1800" dirty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1800" dirty="0"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pic>
        <p:nvPicPr>
          <p:cNvPr id="59396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33450" y="1666875"/>
            <a:ext cx="2719388" cy="293251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文本框 6"/>
          <p:cNvSpPr txBox="1"/>
          <p:nvPr>
            <p:custDataLst>
              <p:tags r:id="rId2"/>
            </p:custDataLst>
          </p:nvPr>
        </p:nvSpPr>
        <p:spPr>
          <a:xfrm>
            <a:off x="-167005" y="0"/>
            <a:ext cx="1448435" cy="46672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ctr"/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知识点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</a:t>
            </a:r>
            <a:endParaRPr lang="en-US" altLang="zh-CN" sz="240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0417" name="标题 136193"/>
          <p:cNvSpPr>
            <a:spLocks noGrp="1" noRot="1"/>
          </p:cNvSpPr>
          <p:nvPr>
            <p:ph type="ctrTitle"/>
          </p:nvPr>
        </p:nvSpPr>
        <p:spPr>
          <a:xfrm>
            <a:off x="1473835" y="96520"/>
            <a:ext cx="6704330" cy="400685"/>
          </a:xfrm>
        </p:spPr>
        <p:txBody>
          <a:bodyPr wrap="square" lIns="57504" tIns="28752" rIns="57504" bIns="28752" anchor="ctr" anchorCtr="0">
            <a:normAutofit/>
          </a:bodyPr>
          <a:p>
            <a:pPr algn="l" defTabSz="767080" eaLnBrk="1" hangingPunct="1">
              <a:buClrTx/>
              <a:buSzTx/>
              <a:buFontTx/>
            </a:pPr>
            <a:r>
              <a:rPr lang="zh-CN" altLang="en-US" sz="2025" b="1" kern="1200" dirty="0">
                <a:latin typeface="+mj-lt"/>
                <a:ea typeface="+mj-ea"/>
                <a:cs typeface="+mj-cs"/>
              </a:rPr>
              <a:t>（四）直观性原则</a:t>
            </a:r>
            <a:endParaRPr lang="zh-CN" altLang="en-US" sz="2025" b="1" kern="1200" dirty="0">
              <a:latin typeface="+mj-lt"/>
              <a:ea typeface="+mj-ea"/>
              <a:cs typeface="+mj-cs"/>
            </a:endParaRPr>
          </a:p>
        </p:txBody>
      </p:sp>
      <p:sp>
        <p:nvSpPr>
          <p:cNvPr id="25602" name="副标题 136194"/>
          <p:cNvSpPr>
            <a:spLocks noGrp="1" noRot="1"/>
          </p:cNvSpPr>
          <p:nvPr>
            <p:ph type="subTitle" idx="1"/>
          </p:nvPr>
        </p:nvSpPr>
        <p:spPr>
          <a:xfrm>
            <a:off x="809546" y="496888"/>
            <a:ext cx="7398544" cy="976313"/>
          </a:xfrm>
          <a:solidFill>
            <a:schemeClr val="accent1">
              <a:lumMod val="20000"/>
              <a:lumOff val="80000"/>
            </a:schemeClr>
          </a:solidFill>
        </p:spPr>
        <p:txBody>
          <a:bodyPr wrap="square" lIns="57504" tIns="28752" rIns="57504" bIns="28752" anchor="t">
            <a:normAutofit lnSpcReduction="10000"/>
          </a:bodyPr>
          <a:p>
            <a:pPr marL="0" marR="0" indent="0" algn="l" defTabSz="767080" rtl="0" eaLnBrk="1" fontAlgn="base" latinLnBrk="0" hangingPunct="1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None/>
            </a:pPr>
            <a:r>
              <a:rPr kumimoji="0" lang="en-US" altLang="zh-CN" b="0" i="0" u="none" strike="noStrike" kern="1200" cap="none" spc="0" normalizeH="0" baseline="0" noProof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      1</a:t>
            </a:r>
            <a:r>
              <a:rPr kumimoji="0" lang="zh-CN" altLang="en-US" b="0" i="0" u="none" strike="noStrike" kern="1200" cap="none" spc="0" normalizeH="0" baseline="0" noProof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、含义：在教学中，利用</a:t>
            </a:r>
            <a:r>
              <a:rPr kumimoji="0" lang="zh-CN" altLang="en-US" sz="2025" b="1" i="0" u="none" strike="noStrike" kern="1200" cap="none" spc="0" normalizeH="0" baseline="0" noProof="1" dirty="0">
                <a:solidFill>
                  <a:srgbClr val="FF0000"/>
                </a:solidFill>
                <a:cs typeface="+mn-cs"/>
              </a:rPr>
              <a:t>实物或教具</a:t>
            </a:r>
            <a:r>
              <a:rPr kumimoji="0" lang="zh-CN" altLang="en-US" b="0" i="0" u="none" strike="noStrike" kern="1200" cap="none" spc="0" normalizeH="0" baseline="0" noProof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材料，充分调动幼儿感官，丰富其感性经验，使之获得</a:t>
            </a:r>
            <a:r>
              <a:rPr kumimoji="0" lang="zh-CN" altLang="en-US" sz="2025" b="1" i="0" u="none" strike="noStrike" kern="1200" cap="none" spc="0" normalizeH="0" baseline="0" noProof="1" dirty="0">
                <a:solidFill>
                  <a:srgbClr val="FF0000"/>
                </a:solidFill>
                <a:cs typeface="+mn-cs"/>
              </a:rPr>
              <a:t>直接的具体的感知</a:t>
            </a:r>
            <a:r>
              <a:rPr kumimoji="0" lang="zh-CN" altLang="en-US" b="0" i="0" u="none" strike="noStrike" kern="1200" cap="none" spc="0" normalizeH="0" baseline="0" noProof="1" dirty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。</a:t>
            </a:r>
            <a:endParaRPr kumimoji="0" lang="zh-CN" altLang="en-US" b="0" i="0" u="none" strike="noStrike" kern="1200" cap="none" spc="0" normalizeH="0" baseline="0" noProof="1" dirty="0">
              <a:solidFill>
                <a:schemeClr val="tx2"/>
              </a:solidFill>
              <a:latin typeface="+mn-lt"/>
              <a:ea typeface="+mn-ea"/>
              <a:cs typeface="+mn-cs"/>
            </a:endParaRPr>
          </a:p>
          <a:p>
            <a:pPr marL="0" marR="0" indent="0" algn="l" defTabSz="767080" rtl="0" eaLnBrk="1" fontAlgn="base" latinLnBrk="0" hangingPunct="1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None/>
            </a:pPr>
            <a:endParaRPr kumimoji="0" lang="zh-CN" altLang="en-US" b="0" i="0" u="none" strike="noStrike" kern="1200" cap="none" spc="0" normalizeH="0" baseline="0" noProof="1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5603" name="文本框 1"/>
          <p:cNvSpPr txBox="1"/>
          <p:nvPr/>
        </p:nvSpPr>
        <p:spPr>
          <a:xfrm>
            <a:off x="4691063" y="1473994"/>
            <a:ext cx="3442097" cy="3071813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9525">
            <a:noFill/>
          </a:ln>
        </p:spPr>
        <p:txBody>
          <a:bodyPr wrap="square" anchor="t">
            <a:noAutofit/>
          </a:bodyPr>
          <a:p>
            <a:pPr indent="457200" defTabSz="767080">
              <a:lnSpc>
                <a:spcPct val="150000"/>
              </a:lnSpc>
            </a:pPr>
            <a:r>
              <a:rPr lang="en-US" altLang="zh-CN" sz="1800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3</a:t>
            </a:r>
            <a:r>
              <a:rPr lang="zh-CN" altLang="en-US" sz="1800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、贯彻：</a:t>
            </a:r>
            <a:endParaRPr lang="zh-CN" altLang="en-US" sz="1800" noProof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indent="457200" defTabSz="767080">
              <a:lnSpc>
                <a:spcPct val="150000"/>
              </a:lnSpc>
            </a:pPr>
            <a:r>
              <a:rPr lang="zh-CN" altLang="en-US" sz="1800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⑴根据教学目标、内容及幼儿的实际，</a:t>
            </a:r>
            <a:r>
              <a:rPr lang="zh-CN" altLang="en-US" sz="2025" b="1" noProof="1" dirty="0">
                <a:solidFill>
                  <a:srgbClr val="FF0000"/>
                </a:solidFill>
                <a:cs typeface="+mn-cs"/>
              </a:rPr>
              <a:t>恰当选择和运用</a:t>
            </a:r>
            <a:r>
              <a:rPr lang="zh-CN" altLang="en-US" sz="1800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直观手段。</a:t>
            </a:r>
            <a:endParaRPr lang="zh-CN" altLang="en-US" sz="1800" noProof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indent="457200" defTabSz="767080">
              <a:lnSpc>
                <a:spcPct val="150000"/>
              </a:lnSpc>
            </a:pPr>
            <a:r>
              <a:rPr lang="zh-CN" altLang="en-US" sz="1800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⑵</a:t>
            </a:r>
            <a:r>
              <a:rPr lang="zh-CN" altLang="en-US" sz="2025" b="1" noProof="1" dirty="0">
                <a:solidFill>
                  <a:srgbClr val="FF0000"/>
                </a:solidFill>
                <a:cs typeface="+mn-cs"/>
              </a:rPr>
              <a:t>直观手段</a:t>
            </a:r>
            <a:r>
              <a:rPr lang="zh-CN" altLang="en-US" sz="1800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要与</a:t>
            </a:r>
            <a:r>
              <a:rPr lang="zh-CN" altLang="en-US" sz="2025" b="1" noProof="1" dirty="0">
                <a:solidFill>
                  <a:srgbClr val="FF0000"/>
                </a:solidFill>
                <a:cs typeface="+mn-cs"/>
              </a:rPr>
              <a:t>训练</a:t>
            </a:r>
            <a:r>
              <a:rPr lang="zh-CN" altLang="en-US" sz="1800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幼儿</a:t>
            </a:r>
            <a:r>
              <a:rPr lang="zh-CN" altLang="en-US" sz="2025" b="1" noProof="1" dirty="0">
                <a:solidFill>
                  <a:srgbClr val="FF0000"/>
                </a:solidFill>
                <a:cs typeface="+mn-cs"/>
              </a:rPr>
              <a:t>感官和动作结合</a:t>
            </a:r>
            <a:r>
              <a:rPr lang="zh-CN" altLang="en-US" sz="1800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。</a:t>
            </a:r>
            <a:endParaRPr lang="zh-CN" altLang="en-US" sz="1800" noProof="1" dirty="0"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25604" name="文本框 99"/>
          <p:cNvSpPr txBox="1"/>
          <p:nvPr/>
        </p:nvSpPr>
        <p:spPr>
          <a:xfrm>
            <a:off x="734616" y="1473994"/>
            <a:ext cx="3181350" cy="99123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50000"/>
              </a:lnSpc>
            </a:pPr>
            <a:r>
              <a:rPr lang="en-US" altLang="zh-CN" sz="2100" noProof="1" dirty="0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 </a:t>
            </a:r>
            <a:r>
              <a:rPr lang="en-US" altLang="zh-CN" sz="1800" noProof="1" dirty="0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2</a:t>
            </a:r>
            <a:r>
              <a:rPr lang="zh-CN" altLang="en-US" sz="1800" noProof="1" dirty="0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、直观的类型：实物、模具、电化教具和语言直观。</a:t>
            </a:r>
            <a:endParaRPr lang="zh-CN" altLang="en-US" sz="1800" noProof="1" dirty="0"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pic>
        <p:nvPicPr>
          <p:cNvPr id="60421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09625" y="2658666"/>
            <a:ext cx="3106341" cy="1714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文本框 6"/>
          <p:cNvSpPr txBox="1"/>
          <p:nvPr>
            <p:custDataLst>
              <p:tags r:id="rId2"/>
            </p:custDataLst>
          </p:nvPr>
        </p:nvSpPr>
        <p:spPr>
          <a:xfrm>
            <a:off x="-167005" y="0"/>
            <a:ext cx="1448435" cy="46672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ctr"/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知识点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</a:t>
            </a:r>
            <a:endParaRPr lang="en-US" altLang="zh-CN" sz="240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41" name="标题 137217"/>
          <p:cNvSpPr>
            <a:spLocks noGrp="1" noRot="1"/>
          </p:cNvSpPr>
          <p:nvPr>
            <p:ph type="ctrTitle"/>
          </p:nvPr>
        </p:nvSpPr>
        <p:spPr>
          <a:xfrm>
            <a:off x="872729" y="-5953"/>
            <a:ext cx="6704409" cy="571500"/>
          </a:xfrm>
        </p:spPr>
        <p:txBody>
          <a:bodyPr wrap="square" lIns="57504" tIns="28752" rIns="57504" bIns="28752" anchor="ctr" anchorCtr="0"/>
          <a:p>
            <a:pPr algn="l" defTabSz="767080" eaLnBrk="1" hangingPunct="1">
              <a:buClrTx/>
              <a:buSzTx/>
              <a:buFontTx/>
            </a:pPr>
            <a:r>
              <a:rPr lang="zh-CN" altLang="en-US" sz="2025" b="1" kern="1200" dirty="0">
                <a:latin typeface="+mj-lt"/>
                <a:ea typeface="+mj-ea"/>
                <a:cs typeface="+mj-cs"/>
              </a:rPr>
              <a:t>（五）活动性原则</a:t>
            </a:r>
            <a:endParaRPr lang="zh-CN" altLang="en-US" sz="2025" b="1" kern="1200" dirty="0">
              <a:latin typeface="+mj-lt"/>
              <a:ea typeface="+mj-ea"/>
              <a:cs typeface="+mj-cs"/>
            </a:endParaRPr>
          </a:p>
        </p:txBody>
      </p:sp>
      <p:sp>
        <p:nvSpPr>
          <p:cNvPr id="26626" name="副标题 137218"/>
          <p:cNvSpPr>
            <a:spLocks noGrp="1" noRot="1"/>
          </p:cNvSpPr>
          <p:nvPr>
            <p:ph type="subTitle" idx="1"/>
          </p:nvPr>
        </p:nvSpPr>
        <p:spPr>
          <a:xfrm>
            <a:off x="739379" y="454819"/>
            <a:ext cx="7718822" cy="885825"/>
          </a:xfrm>
          <a:solidFill>
            <a:schemeClr val="bg2"/>
          </a:solidFill>
        </p:spPr>
        <p:txBody>
          <a:bodyPr wrap="square" lIns="57504" tIns="28752" rIns="57504" bIns="28752" anchor="t">
            <a:normAutofit lnSpcReduction="20000"/>
          </a:bodyPr>
          <a:p>
            <a:pPr marL="0" marR="0" indent="0" algn="l" defTabSz="767080" rtl="0" eaLnBrk="1" fontAlgn="base" latinLnBrk="0" hangingPunct="1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None/>
            </a:pPr>
            <a:r>
              <a:rPr kumimoji="0" lang="en-US" altLang="zh-CN" b="0" i="0" u="none" strike="noStrike" kern="1200" cap="none" spc="0" normalizeH="0" baseline="0" noProof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     1</a:t>
            </a:r>
            <a:r>
              <a:rPr kumimoji="0" lang="zh-CN" altLang="en-US" b="0" i="0" u="none" strike="noStrike" kern="1200" cap="none" spc="0" normalizeH="0" baseline="0" noProof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、含义：教学时，</a:t>
            </a:r>
            <a:r>
              <a:rPr kumimoji="0" lang="zh-CN" altLang="en-US" sz="2025" b="1" i="0" u="none" strike="noStrike" kern="1200" cap="none" spc="0" normalizeH="0" baseline="0" noProof="1" dirty="0">
                <a:solidFill>
                  <a:srgbClr val="FF0000"/>
                </a:solidFill>
                <a:cs typeface="+mn-cs"/>
              </a:rPr>
              <a:t>保证幼儿充分活动</a:t>
            </a:r>
            <a:r>
              <a:rPr kumimoji="0" lang="zh-CN" altLang="en-US" b="0" i="0" u="none" strike="noStrike" kern="1200" cap="none" spc="0" normalizeH="0" baseline="0" noProof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，使之在</a:t>
            </a:r>
            <a:r>
              <a:rPr kumimoji="0" lang="zh-CN" altLang="en-US" sz="2025" b="1" i="0" u="none" strike="noStrike" kern="1200" cap="none" spc="0" normalizeH="0" baseline="0" noProof="1" dirty="0">
                <a:solidFill>
                  <a:srgbClr val="FF0000"/>
                </a:solidFill>
                <a:cs typeface="+mn-cs"/>
              </a:rPr>
              <a:t>主动活动</a:t>
            </a:r>
            <a:r>
              <a:rPr kumimoji="0" lang="zh-CN" altLang="en-US" b="0" i="0" u="none" strike="noStrike" kern="1200" cap="none" spc="0" normalizeH="0" baseline="0" noProof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中</a:t>
            </a:r>
            <a:r>
              <a:rPr kumimoji="0" lang="zh-CN" altLang="en-US" sz="2025" b="1" i="0" u="none" strike="noStrike" kern="1200" cap="none" spc="0" normalizeH="0" baseline="0" noProof="1" dirty="0">
                <a:solidFill>
                  <a:srgbClr val="FF0000"/>
                </a:solidFill>
                <a:cs typeface="+mn-cs"/>
              </a:rPr>
              <a:t>学习</a:t>
            </a:r>
            <a:r>
              <a:rPr kumimoji="0" lang="zh-CN" altLang="en-US" b="0" i="0" u="none" strike="noStrike" kern="1200" cap="none" spc="0" normalizeH="0" baseline="0" noProof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并</a:t>
            </a:r>
            <a:r>
              <a:rPr kumimoji="0" lang="zh-CN" altLang="en-US" sz="2025" b="1" i="0" u="none" strike="noStrike" kern="1200" cap="none" spc="0" normalizeH="0" baseline="0" noProof="1" dirty="0">
                <a:solidFill>
                  <a:srgbClr val="FF0000"/>
                </a:solidFill>
                <a:cs typeface="+mn-cs"/>
              </a:rPr>
              <a:t>发展</a:t>
            </a:r>
            <a:r>
              <a:rPr kumimoji="0" lang="zh-CN" altLang="en-US" b="0" i="0" u="none" strike="noStrike" kern="1200" cap="none" spc="0" normalizeH="0" baseline="0" noProof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。</a:t>
            </a:r>
            <a:endParaRPr kumimoji="0" lang="zh-CN" altLang="en-US" b="0" i="0" u="none" strike="noStrike" kern="1200" cap="none" spc="0" normalizeH="0" baseline="0" noProof="1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6627" name="文本框 1"/>
          <p:cNvSpPr txBox="1"/>
          <p:nvPr/>
        </p:nvSpPr>
        <p:spPr>
          <a:xfrm>
            <a:off x="5972175" y="1425179"/>
            <a:ext cx="2543175" cy="360878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9525">
            <a:noFill/>
          </a:ln>
        </p:spPr>
        <p:txBody>
          <a:bodyPr wrap="square" anchor="t">
            <a:noAutofit/>
          </a:bodyPr>
          <a:p>
            <a:pPr defTabSz="767080">
              <a:lnSpc>
                <a:spcPct val="150000"/>
              </a:lnSpc>
            </a:pPr>
            <a:r>
              <a:rPr lang="en-US" altLang="zh-CN" sz="1800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2</a:t>
            </a:r>
            <a:r>
              <a:rPr lang="zh-CN" altLang="en-US" sz="1800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、贯彻：</a:t>
            </a:r>
            <a:endParaRPr lang="zh-CN" altLang="en-US" sz="1800" noProof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defTabSz="767080">
              <a:lnSpc>
                <a:spcPct val="200000"/>
              </a:lnSpc>
            </a:pPr>
            <a:r>
              <a:rPr lang="zh-CN" altLang="en-US" sz="1800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⑴提供充分的活动</a:t>
            </a:r>
            <a:r>
              <a:rPr lang="zh-CN" altLang="en-US" sz="1800" noProof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材料、时间和机会</a:t>
            </a:r>
            <a:r>
              <a:rPr lang="zh-CN" altLang="en-US" sz="1800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，吸引幼儿参加，使之成为活动</a:t>
            </a:r>
            <a:r>
              <a:rPr lang="zh-CN" altLang="en-US" sz="1800" noProof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主人</a:t>
            </a:r>
            <a:r>
              <a:rPr lang="zh-CN" altLang="en-US" sz="1800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。</a:t>
            </a:r>
            <a:endParaRPr lang="zh-CN" altLang="en-US" sz="1800" noProof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defTabSz="767080">
              <a:lnSpc>
                <a:spcPct val="200000"/>
              </a:lnSpc>
            </a:pPr>
            <a:r>
              <a:rPr lang="zh-CN" altLang="en-US" sz="1800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⑵组织活动要</a:t>
            </a:r>
            <a:r>
              <a:rPr lang="zh-CN" altLang="en-US" sz="1800" noProof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全面多样</a:t>
            </a:r>
            <a:r>
              <a:rPr lang="zh-CN" altLang="en-US" sz="1800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。</a:t>
            </a:r>
            <a:endParaRPr lang="zh-CN" altLang="en-US" sz="1800" noProof="1" dirty="0"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pic>
        <p:nvPicPr>
          <p:cNvPr id="61444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57588" y="1425179"/>
            <a:ext cx="2400300" cy="1714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445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2729" y="3139679"/>
            <a:ext cx="2684859" cy="182522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446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2729" y="1425179"/>
            <a:ext cx="2684859" cy="1714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447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57588" y="3140869"/>
            <a:ext cx="2397919" cy="18240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448" name="文本框 1"/>
          <p:cNvSpPr txBox="1"/>
          <p:nvPr/>
        </p:nvSpPr>
        <p:spPr>
          <a:xfrm>
            <a:off x="4379119" y="2428875"/>
            <a:ext cx="312420" cy="24765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1015">
                <a:latin typeface="Arial" panose="020B0604020202020204" pitchFamily="34" charset="0"/>
                <a:ea typeface="宋体" panose="02010600030101010101" pitchFamily="2" charset="-122"/>
              </a:rPr>
              <a:t>→</a:t>
            </a:r>
            <a:endParaRPr lang="zh-CN" altLang="en-US" sz="1015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>
            <p:custDataLst>
              <p:tags r:id="rId2"/>
            </p:custDataLst>
          </p:nvPr>
        </p:nvSpPr>
        <p:spPr>
          <a:xfrm>
            <a:off x="276225" y="259715"/>
            <a:ext cx="1448435" cy="46672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ctr"/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知识点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</a:t>
            </a:r>
            <a:endParaRPr lang="en-US" altLang="zh-CN" sz="240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2" name="TextBox 20"/>
          <p:cNvSpPr txBox="1"/>
          <p:nvPr>
            <p:custDataLst>
              <p:tags r:id="rId3"/>
            </p:custDataLst>
          </p:nvPr>
        </p:nvSpPr>
        <p:spPr>
          <a:xfrm>
            <a:off x="454025" y="777240"/>
            <a:ext cx="564324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400" b="1" noProof="0" dirty="0">
                <a:solidFill>
                  <a:srgbClr val="2272AB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二、幼儿园教学活动的设计</a:t>
            </a:r>
            <a:endParaRPr lang="zh-CN" altLang="en-US" sz="2400" b="1" noProof="0" dirty="0">
              <a:solidFill>
                <a:srgbClr val="2272AB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5" name="TextBox 20"/>
          <p:cNvSpPr txBox="1"/>
          <p:nvPr>
            <p:custDataLst>
              <p:tags r:id="rId4"/>
            </p:custDataLst>
          </p:nvPr>
        </p:nvSpPr>
        <p:spPr>
          <a:xfrm>
            <a:off x="647700" y="1337945"/>
            <a:ext cx="4890770" cy="39624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2272AB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（一）</a:t>
            </a:r>
            <a:r>
              <a:rPr lang="zh-CN" altLang="en-US" sz="2000" b="1" noProof="0" dirty="0">
                <a:ln>
                  <a:noFill/>
                </a:ln>
                <a:solidFill>
                  <a:srgbClr val="2272AB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幼儿园教学活动的设计观念和类型</a:t>
            </a:r>
            <a:endParaRPr lang="zh-CN" altLang="en-US" sz="2000" b="1" noProof="0" dirty="0">
              <a:ln>
                <a:noFill/>
              </a:ln>
              <a:solidFill>
                <a:srgbClr val="2272AB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2" name="图片 1" descr="截图2025011416132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1734185"/>
            <a:ext cx="9144000" cy="34086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五边形 2"/>
          <p:cNvSpPr/>
          <p:nvPr>
            <p:custDataLst>
              <p:tags r:id="rId2"/>
            </p:custDataLst>
          </p:nvPr>
        </p:nvSpPr>
        <p:spPr>
          <a:xfrm flipH="1">
            <a:off x="403225" y="1421130"/>
            <a:ext cx="2700655" cy="382905"/>
          </a:xfrm>
          <a:prstGeom prst="homePlat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7" name="TextBox 159"/>
          <p:cNvSpPr txBox="1"/>
          <p:nvPr>
            <p:custDataLst>
              <p:tags r:id="rId3"/>
            </p:custDataLst>
          </p:nvPr>
        </p:nvSpPr>
        <p:spPr>
          <a:xfrm>
            <a:off x="1292415" y="1470697"/>
            <a:ext cx="1009015" cy="283845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1.</a:t>
            </a: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活动目标</a:t>
            </a:r>
            <a:endParaRPr kumimoji="0" lang="zh-CN" altLang="en-US" sz="1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8" name="Text Box 10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581025" y="1892300"/>
            <a:ext cx="8066405" cy="4883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34290" tIns="17145" rIns="34290" bIns="17145">
            <a:noAutofit/>
          </a:bodyPr>
          <a:p>
            <a:pPr marR="0" lvl="0" indent="0" algn="just" defTabSz="815975" rtl="0" fontAlgn="auto">
              <a:lnSpc>
                <a:spcPts val="23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</a:t>
            </a:r>
            <a:r>
              <a:rPr sz="1400" dirty="0">
                <a:latin typeface="黑体" panose="02010609060101010101" charset="-122"/>
                <a:ea typeface="黑体" panose="02010609060101010101" charset="-122"/>
                <a:sym typeface="+mn-ea"/>
              </a:rPr>
              <a:t>最有可操作性、最具体</a:t>
            </a:r>
            <a:r>
              <a:rPr lang="zh-CN" sz="1400" dirty="0">
                <a:latin typeface="黑体" panose="02010609060101010101" charset="-122"/>
                <a:ea typeface="黑体" panose="02010609060101010101" charset="-122"/>
                <a:sym typeface="+mn-ea"/>
              </a:rPr>
              <a:t>；从知识和能力，过程和方法，情感、态度与价值观三个维度设计。</a:t>
            </a:r>
            <a:endParaRPr lang="zh-CN" sz="1400" dirty="0"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8" name="文本框 7"/>
          <p:cNvSpPr txBox="1"/>
          <p:nvPr>
            <p:custDataLst>
              <p:tags r:id="rId5"/>
            </p:custDataLst>
          </p:nvPr>
        </p:nvSpPr>
        <p:spPr>
          <a:xfrm>
            <a:off x="276225" y="259715"/>
            <a:ext cx="1448435" cy="46672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ctr"/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知识点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</a:t>
            </a:r>
            <a:endParaRPr lang="en-US" altLang="zh-CN" sz="240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5" name="TextBox 20"/>
          <p:cNvSpPr txBox="1"/>
          <p:nvPr>
            <p:custDataLst>
              <p:tags r:id="rId6"/>
            </p:custDataLst>
          </p:nvPr>
        </p:nvSpPr>
        <p:spPr>
          <a:xfrm>
            <a:off x="581025" y="834390"/>
            <a:ext cx="5121910" cy="45974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000" b="1" noProof="0" dirty="0">
                <a:ln>
                  <a:noFill/>
                </a:ln>
                <a:solidFill>
                  <a:srgbClr val="2272AB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（二）幼儿园教学活动设计（方案）的结构</a:t>
            </a:r>
            <a:endParaRPr lang="zh-CN" altLang="en-US" sz="2000" b="1" noProof="0" dirty="0">
              <a:ln>
                <a:noFill/>
              </a:ln>
              <a:solidFill>
                <a:srgbClr val="2272AB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9" name="五边形 18"/>
          <p:cNvSpPr/>
          <p:nvPr>
            <p:custDataLst>
              <p:tags r:id="rId7"/>
            </p:custDataLst>
          </p:nvPr>
        </p:nvSpPr>
        <p:spPr>
          <a:xfrm flipH="1">
            <a:off x="403225" y="2343785"/>
            <a:ext cx="2700655" cy="382905"/>
          </a:xfrm>
          <a:prstGeom prst="homePlat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0" name="TextBox 159"/>
          <p:cNvSpPr txBox="1"/>
          <p:nvPr>
            <p:custDataLst>
              <p:tags r:id="rId8"/>
            </p:custDataLst>
          </p:nvPr>
        </p:nvSpPr>
        <p:spPr>
          <a:xfrm>
            <a:off x="1114615" y="2406687"/>
            <a:ext cx="1009015" cy="283845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2.</a:t>
            </a:r>
            <a:r>
              <a:rPr lang="zh-CN" sz="1400" b="1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活动准备</a:t>
            </a:r>
            <a:endParaRPr kumimoji="0" lang="zh-CN" sz="1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3" name="Text Box 10"/>
          <p:cNvSpPr txBox="1"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581025" y="2752725"/>
            <a:ext cx="7642860" cy="10591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34290" tIns="17145" rIns="34290" bIns="17145">
            <a:noAutofit/>
          </a:bodyPr>
          <a:p>
            <a:pPr marR="0" lvl="0" indent="0" algn="just" defTabSz="815975" rtl="0" fontAlgn="auto">
              <a:lnSpc>
                <a:spcPts val="23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包括精神准备和物质准备。一般先写精神准备，再写物质准备。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7" grpId="0"/>
      <p:bldP spid="28" grpId="0"/>
      <p:bldP spid="19" grpId="0" bldLvl="0" animBg="1"/>
      <p:bldP spid="20" grpId="0"/>
      <p:bldP spid="23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五边形 2"/>
          <p:cNvSpPr/>
          <p:nvPr>
            <p:custDataLst>
              <p:tags r:id="rId2"/>
            </p:custDataLst>
          </p:nvPr>
        </p:nvSpPr>
        <p:spPr>
          <a:xfrm flipH="1">
            <a:off x="403225" y="1421130"/>
            <a:ext cx="2700655" cy="382905"/>
          </a:xfrm>
          <a:prstGeom prst="homePlat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7" name="TextBox 159"/>
          <p:cNvSpPr txBox="1"/>
          <p:nvPr>
            <p:custDataLst>
              <p:tags r:id="rId3"/>
            </p:custDataLst>
          </p:nvPr>
        </p:nvSpPr>
        <p:spPr>
          <a:xfrm>
            <a:off x="1292415" y="1470697"/>
            <a:ext cx="1009015" cy="283845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1.</a:t>
            </a: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活动过程</a:t>
            </a:r>
            <a:endParaRPr kumimoji="0" lang="zh-CN" altLang="en-US" sz="1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8" name="Text Box 10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581025" y="1833245"/>
            <a:ext cx="8066405" cy="5473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34290" tIns="17145" rIns="34290" bIns="17145">
            <a:noAutofit/>
          </a:bodyPr>
          <a:p>
            <a:pPr marR="0" lvl="0" indent="0" algn="just" defTabSz="815975" rtl="0" fontAlgn="auto">
              <a:lnSpc>
                <a:spcPts val="23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</a:t>
            </a:r>
            <a:r>
              <a:rPr sz="1400" dirty="0">
                <a:latin typeface="黑体" panose="02010609060101010101" charset="-122"/>
                <a:ea typeface="黑体" panose="02010609060101010101" charset="-122"/>
                <a:sym typeface="+mn-ea"/>
              </a:rPr>
              <a:t>包括开始部分、基本部分和结束部分。开始部分主要任务是创设情境，导入活动，激发幼儿参与活动的兴趣。基本部分根据需要采用</a:t>
            </a:r>
            <a:r>
              <a:rPr lang="zh-CN" sz="1400" dirty="0">
                <a:latin typeface="黑体" panose="02010609060101010101" charset="-122"/>
                <a:ea typeface="黑体" panose="02010609060101010101" charset="-122"/>
                <a:sym typeface="+mn-ea"/>
              </a:rPr>
              <a:t>多种</a:t>
            </a:r>
            <a:r>
              <a:rPr sz="1400" dirty="0">
                <a:latin typeface="黑体" panose="02010609060101010101" charset="-122"/>
                <a:ea typeface="黑体" panose="02010609060101010101" charset="-122"/>
                <a:sym typeface="+mn-ea"/>
              </a:rPr>
              <a:t>教学的方法和手段，促进幼儿积极活动，完成预定的各项活动目标。结束部分小结幼儿学习的情况，引起幼儿再学习的愿望</a:t>
            </a:r>
            <a:r>
              <a:rPr lang="zh-CN" sz="1400" dirty="0">
                <a:latin typeface="黑体" panose="02010609060101010101" charset="-122"/>
                <a:ea typeface="黑体" panose="02010609060101010101" charset="-122"/>
                <a:sym typeface="+mn-ea"/>
              </a:rPr>
              <a:t>。</a:t>
            </a:r>
            <a:endParaRPr lang="zh-CN" sz="1400" dirty="0"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8" name="文本框 7"/>
          <p:cNvSpPr txBox="1"/>
          <p:nvPr>
            <p:custDataLst>
              <p:tags r:id="rId5"/>
            </p:custDataLst>
          </p:nvPr>
        </p:nvSpPr>
        <p:spPr>
          <a:xfrm>
            <a:off x="276225" y="259715"/>
            <a:ext cx="1448435" cy="46672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ctr"/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知识点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</a:t>
            </a:r>
            <a:endParaRPr lang="en-US" altLang="zh-CN" sz="240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9" name="五边形 18"/>
          <p:cNvSpPr/>
          <p:nvPr>
            <p:custDataLst>
              <p:tags r:id="rId6"/>
            </p:custDataLst>
          </p:nvPr>
        </p:nvSpPr>
        <p:spPr>
          <a:xfrm flipH="1">
            <a:off x="403225" y="2716530"/>
            <a:ext cx="2700655" cy="382905"/>
          </a:xfrm>
          <a:prstGeom prst="homePlat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0" name="TextBox 159"/>
          <p:cNvSpPr txBox="1"/>
          <p:nvPr>
            <p:custDataLst>
              <p:tags r:id="rId7"/>
            </p:custDataLst>
          </p:nvPr>
        </p:nvSpPr>
        <p:spPr>
          <a:xfrm>
            <a:off x="1044765" y="2815627"/>
            <a:ext cx="1009015" cy="283845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2.</a:t>
            </a:r>
            <a:r>
              <a:rPr lang="zh-CN" sz="1400" b="1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活动延伸</a:t>
            </a:r>
            <a:endParaRPr kumimoji="0" lang="zh-CN" sz="1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3" name="Text Box 10"/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581025" y="3293110"/>
            <a:ext cx="7642860" cy="10591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34290" tIns="17145" rIns="34290" bIns="17145">
            <a:noAutofit/>
          </a:bodyPr>
          <a:p>
            <a:pPr marR="0" lvl="0" indent="0" algn="just" defTabSz="815975" rtl="0" fontAlgn="auto">
              <a:lnSpc>
                <a:spcPts val="23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完成未竟任务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，或开展相关内容，促使活动目标更好地达成。属于机动部分，是幼儿园教学连续性的具体体现。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7" grpId="0"/>
      <p:bldP spid="28" grpId="0"/>
      <p:bldP spid="19" grpId="0" bldLvl="0" animBg="1"/>
      <p:bldP spid="20" grpId="0"/>
      <p:bldP spid="23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>
            <p:custDataLst>
              <p:tags r:id="rId2"/>
            </p:custDataLst>
          </p:nvPr>
        </p:nvSpPr>
        <p:spPr>
          <a:xfrm>
            <a:off x="276225" y="259715"/>
            <a:ext cx="1448435" cy="46672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ctr"/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知识点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</a:t>
            </a:r>
            <a:endParaRPr lang="en-US" altLang="zh-CN" sz="240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2" name="TextBox 20"/>
          <p:cNvSpPr txBox="1"/>
          <p:nvPr>
            <p:custDataLst>
              <p:tags r:id="rId3"/>
            </p:custDataLst>
          </p:nvPr>
        </p:nvSpPr>
        <p:spPr>
          <a:xfrm>
            <a:off x="546735" y="777240"/>
            <a:ext cx="54902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cap="none" spc="0" normalizeH="0" baseline="0" noProof="0" dirty="0">
                <a:ln>
                  <a:noFill/>
                </a:ln>
                <a:solidFill>
                  <a:srgbClr val="2272AB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三、幼儿园教学活动的组织与指导策略</a:t>
            </a:r>
            <a:endParaRPr kumimoji="0" lang="zh-CN" altLang="en-US" sz="2400" b="1" i="0" u="none" strike="noStrike" cap="none" spc="0" normalizeH="0" baseline="0" noProof="0" dirty="0">
              <a:ln>
                <a:noFill/>
              </a:ln>
              <a:solidFill>
                <a:srgbClr val="2272AB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44220" y="1572260"/>
            <a:ext cx="7072630" cy="2332355"/>
          </a:xfrm>
          <a:prstGeom prst="rect">
            <a:avLst/>
          </a:prstGeom>
        </p:spPr>
        <p:txBody>
          <a:bodyPr>
            <a:noAutofit/>
          </a:bodyPr>
          <a:p>
            <a:pPr marL="0" indent="0" algn="just" defTabSz="266700">
              <a:lnSpc>
                <a:spcPts val="17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latin typeface="Times New Roman" panose="02020603050405020304"/>
                <a:ea typeface="楷体_GB2312" panose="02010609030101010101" charset="-122"/>
              </a:rPr>
              <a:t>小班“好玩的塑料袋”活动中，教师首先出示塑料袋，告诉幼儿塑料袋除了可以装东西外，还是一样很好的玩具，接着，教师演示将一个塑料袋的袋口扎紧，变成“气球”玩，并鼓励幼儿自由选择大小不同的塑料袋并探索它的多种玩法。幼儿很快找到了很多玩法</a:t>
            </a:r>
            <a:r>
              <a:rPr lang="en-US" altLang="zh-CN" sz="1600">
                <a:latin typeface="Times New Roman" panose="02020603050405020304"/>
                <a:ea typeface="楷体_GB2312" panose="02010609030101010101" charset="-122"/>
              </a:rPr>
              <a:t>——</a:t>
            </a:r>
            <a:r>
              <a:rPr lang="zh-CN" altLang="en-US" sz="1600">
                <a:latin typeface="Times New Roman" panose="02020603050405020304"/>
                <a:ea typeface="楷体_GB2312" panose="02010609030101010101" charset="-122"/>
              </a:rPr>
              <a:t>将塑料袋抛向空中；扎紧袋口当球踢；背在背上当背包；将两只脚套进袋中学袋鼠跳；将袋子套在头上装“蒙面人”等等。当一个幼儿介绍自己用袋子扮“蒙面人”的玩法时，教师提醒幼儿应注意安全。</a:t>
            </a:r>
            <a:endParaRPr lang="zh-CN" altLang="en-US" sz="1600">
              <a:latin typeface="Times New Roman" panose="02020603050405020304"/>
              <a:ea typeface="楷体_GB2312" panose="0201060903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4993" name="标题 149505"/>
          <p:cNvSpPr>
            <a:spLocks noGrp="1" noRot="1"/>
          </p:cNvSpPr>
          <p:nvPr>
            <p:ph type="ctrTitle"/>
          </p:nvPr>
        </p:nvSpPr>
        <p:spPr>
          <a:xfrm>
            <a:off x="1219518" y="69056"/>
            <a:ext cx="6704410" cy="571500"/>
          </a:xfrm>
        </p:spPr>
        <p:txBody>
          <a:bodyPr wrap="square" lIns="57504" tIns="28752" rIns="57504" bIns="28752" anchor="ctr" anchorCtr="0"/>
          <a:p>
            <a:pPr algn="l" defTabSz="767080" eaLnBrk="1" hangingPunct="1">
              <a:buClrTx/>
              <a:buSzTx/>
              <a:buFontTx/>
            </a:pPr>
            <a:r>
              <a:rPr lang="zh-CN" altLang="en-US" sz="2025" kern="1200" dirty="0">
                <a:latin typeface="+mj-lt"/>
                <a:ea typeface="+mj-ea"/>
                <a:cs typeface="+mj-cs"/>
              </a:rPr>
              <a:t>（一）科学运用直接教学和间接教学方式</a:t>
            </a:r>
            <a:endParaRPr lang="zh-CN" altLang="en-US" sz="2025" b="1" kern="1200" dirty="0">
              <a:latin typeface="+mj-lt"/>
              <a:ea typeface="+mj-ea"/>
              <a:cs typeface="+mj-cs"/>
            </a:endParaRPr>
          </a:p>
        </p:txBody>
      </p:sp>
      <p:sp>
        <p:nvSpPr>
          <p:cNvPr id="38914" name="副标题 149506"/>
          <p:cNvSpPr>
            <a:spLocks noGrp="1" noRot="1"/>
          </p:cNvSpPr>
          <p:nvPr>
            <p:ph type="subTitle" idx="1"/>
          </p:nvPr>
        </p:nvSpPr>
        <p:spPr>
          <a:xfrm>
            <a:off x="429895" y="588010"/>
            <a:ext cx="3007360" cy="4181475"/>
          </a:xfrm>
          <a:solidFill>
            <a:schemeClr val="accent4">
              <a:lumMod val="20000"/>
              <a:lumOff val="80000"/>
            </a:schemeClr>
          </a:solidFill>
        </p:spPr>
        <p:txBody>
          <a:bodyPr wrap="square" lIns="57504" tIns="28752" rIns="57504" bIns="28752" anchor="t"/>
          <a:p>
            <a:pPr marL="0" marR="0" indent="457200" algn="l" defTabSz="767080" rtl="0" eaLnBrk="1" fontAlgn="base" latinLnBrk="0" hangingPunct="1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None/>
            </a:pPr>
            <a:r>
              <a:rPr kumimoji="0" lang="en-US" altLang="zh-CN" b="0" i="0" u="none" strike="noStrike" kern="1200" cap="none" spc="0" normalizeH="0" baseline="0" noProof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1</a:t>
            </a:r>
            <a:r>
              <a:rPr kumimoji="0" lang="zh-CN" altLang="en-US" b="0" i="0" u="none" strike="noStrike" kern="1200" cap="none" spc="0" normalizeH="0" baseline="0" noProof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、直接教学：以实现知识</a:t>
            </a:r>
            <a:r>
              <a:rPr kumimoji="0" lang="zh-CN" altLang="en-US" sz="2025" b="1" i="0" u="none" strike="noStrike" kern="1200" cap="none" spc="0" normalizeH="0" baseline="0" noProof="1" dirty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直接传授</a:t>
            </a:r>
            <a:r>
              <a:rPr kumimoji="0" lang="zh-CN" altLang="en-US" b="0" i="0" u="none" strike="noStrike" kern="1200" cap="none" spc="0" normalizeH="0" baseline="0" noProof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、引导幼儿</a:t>
            </a:r>
            <a:r>
              <a:rPr kumimoji="0" lang="zh-CN" altLang="en-US" sz="2025" b="1" i="0" u="none" strike="noStrike" kern="1200" cap="none" spc="0" normalizeH="0" baseline="0" noProof="1" dirty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接受学习</a:t>
            </a:r>
            <a:r>
              <a:rPr kumimoji="0" lang="zh-CN" altLang="en-US" b="0" i="0" u="none" strike="noStrike" kern="1200" cap="none" spc="0" normalizeH="0" baseline="0" noProof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为主要特征的教学方式。</a:t>
            </a:r>
            <a:endParaRPr kumimoji="0" lang="zh-CN" altLang="en-US" b="0" i="0" u="none" strike="noStrike" kern="1200" cap="none" spc="0" normalizeH="0" baseline="0" noProof="1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0" marR="0" indent="457200" algn="l" defTabSz="767080" rtl="0" eaLnBrk="1" fontAlgn="base" latinLnBrk="0" hangingPunct="1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None/>
            </a:pPr>
            <a:endParaRPr kumimoji="0" lang="zh-CN" altLang="en-US" b="0" i="0" u="none" strike="noStrike" kern="1200" cap="none" spc="0" normalizeH="0" baseline="0" noProof="1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0" marR="0" indent="457200" algn="l" defTabSz="767080" rtl="0" eaLnBrk="1" fontAlgn="base" latinLnBrk="0" hangingPunct="1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None/>
            </a:pPr>
            <a:r>
              <a:rPr kumimoji="0" lang="en-US" altLang="zh-CN" b="0" i="0" u="none" strike="noStrike" kern="1200" cap="none" spc="0" normalizeH="0" baseline="0" noProof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2</a:t>
            </a:r>
            <a:r>
              <a:rPr kumimoji="0" lang="zh-CN" altLang="en-US" b="0" i="0" u="none" strike="noStrike" kern="1200" cap="none" spc="0" normalizeH="0" baseline="0" noProof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、间接教学：以</a:t>
            </a:r>
            <a:r>
              <a:rPr kumimoji="0" lang="zh-CN" altLang="en-US" b="0" i="0" u="none" strike="noStrike" kern="1200" cap="none" spc="0" normalizeH="0" baseline="0" noProof="1" dirty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利用物质和人际</a:t>
            </a:r>
            <a:r>
              <a:rPr kumimoji="0" lang="zh-CN" altLang="en-US" sz="2025" b="1" i="0" u="none" strike="noStrike" kern="1200" cap="none" spc="0" normalizeH="0" baseline="0" noProof="1" dirty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环境</a:t>
            </a:r>
            <a:r>
              <a:rPr kumimoji="0" lang="zh-CN" altLang="en-US" b="0" i="0" u="none" strike="noStrike" kern="1200" cap="none" spc="0" normalizeH="0" baseline="0" noProof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、引导幼儿</a:t>
            </a:r>
            <a:r>
              <a:rPr kumimoji="0" lang="zh-CN" altLang="en-US" sz="2025" b="1" i="0" u="none" strike="noStrike" kern="1200" cap="none" spc="0" normalizeH="0" baseline="0" noProof="1" dirty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发现学习</a:t>
            </a:r>
            <a:r>
              <a:rPr kumimoji="0" lang="zh-CN" altLang="en-US" b="0" i="0" u="none" strike="noStrike" kern="1200" cap="none" spc="0" normalizeH="0" baseline="0" noProof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为主要特征的教学形式。</a:t>
            </a:r>
            <a:endParaRPr kumimoji="0" lang="zh-CN" altLang="en-US" b="0" i="0" u="none" strike="noStrike" kern="1200" cap="none" spc="0" normalizeH="0" baseline="0" noProof="1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0" marR="0" indent="0" algn="l" defTabSz="76708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None/>
            </a:pPr>
            <a:endParaRPr kumimoji="0" lang="zh-CN" altLang="en-US" sz="2025" b="0" i="0" u="none" strike="noStrike" kern="1200" cap="none" spc="0" normalizeH="0" baseline="0" noProof="1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514725" y="640715"/>
            <a:ext cx="4931410" cy="415226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 anchor="t">
            <a:noAutofit/>
          </a:bodyPr>
          <a:p>
            <a:pPr defTabSz="767080">
              <a:lnSpc>
                <a:spcPct val="150000"/>
              </a:lnSpc>
            </a:pPr>
            <a:r>
              <a:rPr lang="en-US" altLang="zh-CN" sz="1800" noProof="1" dirty="0">
                <a:latin typeface="+mn-lt"/>
                <a:ea typeface="+mn-ea"/>
                <a:cs typeface="+mn-cs"/>
                <a:sym typeface="+mn-ea"/>
              </a:rPr>
              <a:t>3</a:t>
            </a:r>
            <a:r>
              <a:rPr lang="zh-CN" altLang="en-US" sz="1800" noProof="1" dirty="0">
                <a:latin typeface="+mn-lt"/>
                <a:ea typeface="+mn-ea"/>
                <a:cs typeface="+mn-cs"/>
                <a:sym typeface="+mn-ea"/>
              </a:rPr>
              <a:t>、应注意的问题：</a:t>
            </a:r>
            <a:endParaRPr lang="zh-CN" altLang="en-US" sz="1800" kern="1200" noProof="1" dirty="0">
              <a:latin typeface="+mn-lt"/>
              <a:ea typeface="+mn-ea"/>
              <a:cs typeface="+mn-cs"/>
            </a:endParaRPr>
          </a:p>
          <a:p>
            <a:pPr defTabSz="767080">
              <a:lnSpc>
                <a:spcPct val="150000"/>
              </a:lnSpc>
            </a:pPr>
            <a:r>
              <a:rPr lang="zh-CN" altLang="en-US" sz="1800" noProof="1" dirty="0">
                <a:latin typeface="+mn-lt"/>
                <a:ea typeface="+mn-ea"/>
                <a:cs typeface="+mn-cs"/>
                <a:sym typeface="+mn-ea"/>
              </a:rPr>
              <a:t>⑴直接教学：</a:t>
            </a:r>
            <a:r>
              <a:rPr lang="zh-CN" altLang="en-US" sz="1800" noProof="1" dirty="0">
                <a:solidFill>
                  <a:schemeClr val="tx2"/>
                </a:solidFill>
                <a:latin typeface="+mn-lt"/>
                <a:ea typeface="+mn-ea"/>
                <a:cs typeface="+mn-cs"/>
                <a:sym typeface="+mn-ea"/>
              </a:rPr>
              <a:t>了解</a:t>
            </a:r>
            <a:r>
              <a:rPr lang="zh-CN" altLang="en-US" sz="1800" noProof="1" dirty="0">
                <a:latin typeface="+mn-lt"/>
                <a:ea typeface="+mn-ea"/>
                <a:cs typeface="+mn-cs"/>
                <a:sym typeface="+mn-ea"/>
              </a:rPr>
              <a:t>幼儿兴趣和原有经验</a:t>
            </a:r>
            <a:r>
              <a:rPr lang="en-US" altLang="zh-CN" sz="1800" noProof="1" dirty="0"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+mn-ea"/>
              </a:rPr>
              <a:t>→</a:t>
            </a:r>
            <a:r>
              <a:rPr lang="zh-CN" altLang="en-US" sz="1800" noProof="1" dirty="0">
                <a:solidFill>
                  <a:schemeClr val="tx2"/>
                </a:solidFill>
                <a:latin typeface="+mn-lt"/>
                <a:ea typeface="+mn-ea"/>
                <a:cs typeface="+mn-cs"/>
                <a:sym typeface="+mn-ea"/>
              </a:rPr>
              <a:t>调动</a:t>
            </a:r>
            <a:r>
              <a:rPr lang="zh-CN" altLang="en-US" sz="1800" noProof="1" dirty="0">
                <a:latin typeface="+mn-lt"/>
                <a:ea typeface="+mn-ea"/>
                <a:cs typeface="+mn-cs"/>
                <a:sym typeface="+mn-ea"/>
              </a:rPr>
              <a:t>幼儿情感</a:t>
            </a:r>
            <a:r>
              <a:rPr lang="zh-CN" altLang="en-US" sz="1800" noProof="1" dirty="0">
                <a:solidFill>
                  <a:schemeClr val="tx2"/>
                </a:solidFill>
                <a:latin typeface="+mn-lt"/>
                <a:ea typeface="+mn-ea"/>
                <a:cs typeface="+mn-cs"/>
                <a:sym typeface="+mn-ea"/>
              </a:rPr>
              <a:t>体验</a:t>
            </a:r>
            <a:r>
              <a:rPr lang="en-US" altLang="zh-CN" sz="1800" noProof="1" dirty="0"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+mn-ea"/>
              </a:rPr>
              <a:t>→</a:t>
            </a:r>
            <a:r>
              <a:rPr lang="zh-CN" altLang="en-US" sz="1800" noProof="1" dirty="0">
                <a:solidFill>
                  <a:schemeClr val="tx2"/>
                </a:solidFill>
                <a:latin typeface="+mn-lt"/>
                <a:ea typeface="+mn-ea"/>
                <a:cs typeface="+mn-cs"/>
                <a:sym typeface="+mn-ea"/>
              </a:rPr>
              <a:t>选择直观</a:t>
            </a:r>
            <a:r>
              <a:rPr lang="zh-CN" altLang="en-US" sz="1800" noProof="1" dirty="0">
                <a:latin typeface="+mn-lt"/>
                <a:ea typeface="+mn-ea"/>
                <a:cs typeface="+mn-cs"/>
                <a:sym typeface="+mn-ea"/>
              </a:rPr>
              <a:t>教具和材料</a:t>
            </a:r>
            <a:r>
              <a:rPr lang="en-US" altLang="zh-CN" sz="1800" noProof="1" dirty="0"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+mn-ea"/>
              </a:rPr>
              <a:t>→</a:t>
            </a:r>
            <a:r>
              <a:rPr lang="zh-CN" altLang="en-US" sz="1800" noProof="1" dirty="0">
                <a:solidFill>
                  <a:schemeClr val="tx2"/>
                </a:solidFill>
                <a:latin typeface="+mn-lt"/>
                <a:ea typeface="+mn-ea"/>
                <a:cs typeface="+mn-cs"/>
                <a:sym typeface="+mn-ea"/>
              </a:rPr>
              <a:t>运用</a:t>
            </a:r>
            <a:r>
              <a:rPr lang="zh-CN" altLang="en-US" sz="1800" noProof="1" dirty="0">
                <a:latin typeface="+mn-lt"/>
                <a:ea typeface="+mn-ea"/>
                <a:cs typeface="+mn-cs"/>
                <a:sym typeface="+mn-ea"/>
              </a:rPr>
              <a:t>启发、暗示和游戏的</a:t>
            </a:r>
            <a:r>
              <a:rPr lang="zh-CN" altLang="en-US" sz="1800" noProof="1" dirty="0">
                <a:solidFill>
                  <a:schemeClr val="tx2"/>
                </a:solidFill>
                <a:latin typeface="+mn-lt"/>
                <a:ea typeface="+mn-ea"/>
                <a:cs typeface="+mn-cs"/>
                <a:sym typeface="+mn-ea"/>
              </a:rPr>
              <a:t>方法</a:t>
            </a:r>
            <a:r>
              <a:rPr lang="zh-CN" altLang="en-US" sz="1800" noProof="1" dirty="0">
                <a:latin typeface="+mn-lt"/>
                <a:ea typeface="+mn-ea"/>
                <a:cs typeface="+mn-cs"/>
                <a:sym typeface="+mn-ea"/>
              </a:rPr>
              <a:t>和</a:t>
            </a:r>
            <a:r>
              <a:rPr lang="zh-CN" altLang="en-US" sz="1800" noProof="1" dirty="0">
                <a:solidFill>
                  <a:schemeClr val="tx2"/>
                </a:solidFill>
                <a:latin typeface="+mn-lt"/>
                <a:ea typeface="+mn-ea"/>
                <a:cs typeface="+mn-cs"/>
                <a:sym typeface="+mn-ea"/>
              </a:rPr>
              <a:t>方式，调动</a:t>
            </a:r>
            <a:r>
              <a:rPr lang="zh-CN" altLang="en-US" sz="1800" noProof="1" dirty="0">
                <a:latin typeface="+mn-lt"/>
                <a:ea typeface="+mn-ea"/>
                <a:cs typeface="+mn-cs"/>
                <a:sym typeface="+mn-ea"/>
              </a:rPr>
              <a:t>幼儿</a:t>
            </a:r>
            <a:r>
              <a:rPr lang="zh-CN" altLang="en-US" sz="1800" noProof="1" dirty="0">
                <a:solidFill>
                  <a:schemeClr val="tx2"/>
                </a:solidFill>
                <a:latin typeface="+mn-lt"/>
                <a:ea typeface="+mn-ea"/>
                <a:cs typeface="+mn-cs"/>
                <a:sym typeface="+mn-ea"/>
              </a:rPr>
              <a:t>感官</a:t>
            </a:r>
            <a:r>
              <a:rPr lang="zh-CN" altLang="en-US" sz="1800" noProof="1" dirty="0">
                <a:latin typeface="+mn-lt"/>
                <a:ea typeface="+mn-ea"/>
                <a:cs typeface="+mn-cs"/>
                <a:sym typeface="+mn-ea"/>
              </a:rPr>
              <a:t>，</a:t>
            </a:r>
            <a:r>
              <a:rPr lang="zh-CN" altLang="en-US" sz="1800" noProof="1" dirty="0">
                <a:solidFill>
                  <a:schemeClr val="tx2"/>
                </a:solidFill>
                <a:latin typeface="+mn-lt"/>
                <a:ea typeface="+mn-ea"/>
                <a:cs typeface="+mn-cs"/>
                <a:sym typeface="+mn-ea"/>
              </a:rPr>
              <a:t>引导</a:t>
            </a:r>
            <a:r>
              <a:rPr lang="zh-CN" altLang="en-US" sz="1800" noProof="1" dirty="0">
                <a:latin typeface="+mn-lt"/>
                <a:ea typeface="+mn-ea"/>
                <a:cs typeface="+mn-cs"/>
                <a:sym typeface="+mn-ea"/>
              </a:rPr>
              <a:t>幼儿主动</a:t>
            </a:r>
            <a:r>
              <a:rPr lang="zh-CN" altLang="en-US" sz="1800" noProof="1" dirty="0">
                <a:solidFill>
                  <a:schemeClr val="tx2"/>
                </a:solidFill>
                <a:latin typeface="+mn-lt"/>
                <a:ea typeface="+mn-ea"/>
                <a:cs typeface="+mn-cs"/>
                <a:sym typeface="+mn-ea"/>
              </a:rPr>
              <a:t>思考</a:t>
            </a:r>
            <a:r>
              <a:rPr lang="zh-CN" altLang="en-US" sz="1800" noProof="1" dirty="0">
                <a:latin typeface="+mn-lt"/>
                <a:ea typeface="+mn-ea"/>
                <a:cs typeface="+mn-cs"/>
                <a:sym typeface="+mn-ea"/>
              </a:rPr>
              <a:t>。</a:t>
            </a:r>
            <a:endParaRPr lang="zh-CN" altLang="en-US" sz="1800" noProof="1" dirty="0">
              <a:latin typeface="+mn-lt"/>
              <a:ea typeface="+mn-ea"/>
              <a:cs typeface="+mn-cs"/>
              <a:sym typeface="+mn-ea"/>
            </a:endParaRPr>
          </a:p>
          <a:p>
            <a:pPr defTabSz="767080">
              <a:lnSpc>
                <a:spcPct val="150000"/>
              </a:lnSpc>
            </a:pPr>
            <a:endParaRPr lang="zh-CN" altLang="en-US" sz="1800" kern="1200" noProof="1" dirty="0">
              <a:latin typeface="+mn-lt"/>
              <a:ea typeface="+mn-ea"/>
              <a:cs typeface="+mn-cs"/>
            </a:endParaRPr>
          </a:p>
          <a:p>
            <a:pPr defTabSz="767080">
              <a:lnSpc>
                <a:spcPct val="150000"/>
              </a:lnSpc>
            </a:pPr>
            <a:r>
              <a:rPr lang="zh-CN" altLang="en-US" sz="1800" noProof="1" dirty="0">
                <a:latin typeface="+mn-lt"/>
                <a:ea typeface="+mn-ea"/>
                <a:cs typeface="+mn-cs"/>
                <a:sym typeface="+mn-ea"/>
              </a:rPr>
              <a:t>⑵间接教学：</a:t>
            </a:r>
            <a:r>
              <a:rPr lang="zh-CN" altLang="en-US" sz="1800" noProof="1" dirty="0">
                <a:solidFill>
                  <a:schemeClr val="tx2"/>
                </a:solidFill>
                <a:latin typeface="+mn-lt"/>
                <a:ea typeface="+mn-ea"/>
                <a:cs typeface="+mn-cs"/>
                <a:sym typeface="+mn-ea"/>
              </a:rPr>
              <a:t>协调</a:t>
            </a:r>
            <a:r>
              <a:rPr lang="zh-CN" altLang="en-US" sz="1800" noProof="1" dirty="0">
                <a:latin typeface="+mn-lt"/>
                <a:ea typeface="+mn-ea"/>
                <a:cs typeface="+mn-cs"/>
                <a:sym typeface="+mn-ea"/>
              </a:rPr>
              <a:t>环境、幼儿和教师</a:t>
            </a:r>
            <a:r>
              <a:rPr lang="zh-CN" altLang="en-US" sz="1800" noProof="1" dirty="0">
                <a:solidFill>
                  <a:schemeClr val="tx2"/>
                </a:solidFill>
                <a:latin typeface="+mn-lt"/>
                <a:ea typeface="+mn-ea"/>
                <a:cs typeface="+mn-cs"/>
                <a:sym typeface="+mn-ea"/>
              </a:rPr>
              <a:t>关系</a:t>
            </a:r>
            <a:r>
              <a:rPr lang="en-US" altLang="zh-CN" sz="1800" noProof="1" dirty="0"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+mn-ea"/>
              </a:rPr>
              <a:t>→</a:t>
            </a:r>
            <a:r>
              <a:rPr lang="zh-CN" altLang="en-US" sz="1800" noProof="1" dirty="0">
                <a:solidFill>
                  <a:schemeClr val="tx2"/>
                </a:solidFill>
                <a:latin typeface="+mn-lt"/>
                <a:ea typeface="+mn-ea"/>
                <a:cs typeface="+mn-cs"/>
                <a:sym typeface="+mn-ea"/>
              </a:rPr>
              <a:t>把握</a:t>
            </a:r>
            <a:r>
              <a:rPr lang="zh-CN" altLang="en-US" sz="1800" noProof="1" dirty="0">
                <a:latin typeface="+mn-lt"/>
                <a:ea typeface="+mn-ea"/>
                <a:cs typeface="+mn-cs"/>
                <a:sym typeface="+mn-ea"/>
              </a:rPr>
              <a:t>幼儿</a:t>
            </a:r>
            <a:r>
              <a:rPr lang="zh-CN" altLang="en-US" sz="1800" noProof="1" dirty="0">
                <a:solidFill>
                  <a:schemeClr val="tx2"/>
                </a:solidFill>
                <a:latin typeface="+mn-lt"/>
                <a:ea typeface="+mn-ea"/>
                <a:cs typeface="+mn-cs"/>
                <a:sym typeface="+mn-ea"/>
              </a:rPr>
              <a:t>兴趣</a:t>
            </a:r>
            <a:r>
              <a:rPr lang="en-US" altLang="zh-CN" sz="1800" noProof="1" dirty="0"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+mn-ea"/>
              </a:rPr>
              <a:t>→</a:t>
            </a:r>
            <a:r>
              <a:rPr lang="zh-CN" altLang="en-US" sz="1800" noProof="1" dirty="0">
                <a:latin typeface="+mn-lt"/>
                <a:ea typeface="+mn-ea"/>
                <a:cs typeface="+mn-cs"/>
                <a:sym typeface="+mn-ea"/>
              </a:rPr>
              <a:t>及时有效</a:t>
            </a:r>
            <a:r>
              <a:rPr lang="zh-CN" altLang="en-US" sz="1800" noProof="1" dirty="0">
                <a:solidFill>
                  <a:schemeClr val="tx2"/>
                </a:solidFill>
                <a:latin typeface="+mn-lt"/>
                <a:ea typeface="+mn-ea"/>
                <a:cs typeface="+mn-cs"/>
                <a:sym typeface="+mn-ea"/>
              </a:rPr>
              <a:t>支持</a:t>
            </a:r>
            <a:r>
              <a:rPr lang="zh-CN" altLang="en-US" sz="1800" noProof="1" dirty="0">
                <a:latin typeface="+mn-lt"/>
                <a:ea typeface="+mn-ea"/>
                <a:cs typeface="+mn-cs"/>
                <a:sym typeface="+mn-ea"/>
              </a:rPr>
              <a:t>。</a:t>
            </a:r>
            <a:endParaRPr lang="zh-CN" altLang="en-US" sz="1800" kern="1200" noProof="1" dirty="0">
              <a:latin typeface="+mn-lt"/>
              <a:ea typeface="+mn-ea"/>
              <a:cs typeface="+mn-cs"/>
              <a:sym typeface="+mn-ea"/>
            </a:endParaRPr>
          </a:p>
          <a:p>
            <a:pPr defTabSz="767080">
              <a:lnSpc>
                <a:spcPct val="150000"/>
              </a:lnSpc>
            </a:pPr>
            <a:endParaRPr lang="zh-CN" altLang="en-US" sz="1800" kern="1200" noProof="1" dirty="0">
              <a:latin typeface="+mn-lt"/>
              <a:ea typeface="+mn-ea"/>
              <a:cs typeface="+mn-cs"/>
              <a:sym typeface="+mn-ea"/>
            </a:endParaRPr>
          </a:p>
          <a:p>
            <a:pPr defTabSz="767080">
              <a:lnSpc>
                <a:spcPct val="150000"/>
              </a:lnSpc>
            </a:pPr>
            <a:r>
              <a:rPr lang="zh-CN" altLang="en-US" sz="1800" noProof="1" dirty="0">
                <a:latin typeface="+mn-lt"/>
                <a:ea typeface="+mn-ea"/>
                <a:cs typeface="+mn-cs"/>
                <a:sym typeface="+mn-ea"/>
              </a:rPr>
              <a:t>⑶将</a:t>
            </a:r>
            <a:r>
              <a:rPr lang="zh-CN" altLang="en-US" sz="1800" noProof="1" dirty="0">
                <a:solidFill>
                  <a:schemeClr val="tx2"/>
                </a:solidFill>
                <a:latin typeface="+mn-lt"/>
                <a:ea typeface="+mn-ea"/>
                <a:cs typeface="+mn-cs"/>
                <a:sym typeface="+mn-ea"/>
              </a:rPr>
              <a:t>直接教学与间接教学有机结合</a:t>
            </a:r>
            <a:r>
              <a:rPr lang="zh-CN" altLang="en-US" sz="1800" noProof="1" dirty="0">
                <a:latin typeface="+mn-lt"/>
                <a:ea typeface="+mn-ea"/>
                <a:cs typeface="+mn-cs"/>
                <a:sym typeface="+mn-ea"/>
              </a:rPr>
              <a:t>起来。</a:t>
            </a:r>
            <a:endParaRPr lang="zh-CN" altLang="en-US" sz="1800" noProof="1"/>
          </a:p>
        </p:txBody>
      </p:sp>
      <p:sp>
        <p:nvSpPr>
          <p:cNvPr id="7" name="文本框 6"/>
          <p:cNvSpPr txBox="1"/>
          <p:nvPr>
            <p:custDataLst>
              <p:tags r:id="rId1"/>
            </p:custDataLst>
          </p:nvPr>
        </p:nvSpPr>
        <p:spPr>
          <a:xfrm>
            <a:off x="-167005" y="0"/>
            <a:ext cx="1448435" cy="46672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ctr"/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知识点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</a:t>
            </a:r>
            <a:endParaRPr lang="en-US" altLang="zh-CN" sz="240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61" name="副标题 150530"/>
          <p:cNvSpPr>
            <a:spLocks noGrp="1" noRot="1"/>
          </p:cNvSpPr>
          <p:nvPr>
            <p:ph type="subTitle" idx="1"/>
          </p:nvPr>
        </p:nvSpPr>
        <p:spPr>
          <a:xfrm>
            <a:off x="679847" y="789385"/>
            <a:ext cx="7836694" cy="4212431"/>
          </a:xfrm>
          <a:solidFill>
            <a:schemeClr val="accent6">
              <a:lumMod val="60000"/>
              <a:lumOff val="40000"/>
            </a:schemeClr>
          </a:solidFill>
        </p:spPr>
        <p:txBody>
          <a:bodyPr wrap="square" lIns="57504" tIns="28752" rIns="57504" bIns="28752" anchor="t"/>
          <a:p>
            <a:pPr marL="0" marR="0" indent="0" algn="l" defTabSz="76708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None/>
            </a:pPr>
            <a:r>
              <a:rPr kumimoji="0" lang="zh-CN" altLang="en-US" sz="2025" b="0" i="0" u="none" strike="noStrike" kern="1200" cap="none" spc="0" normalizeH="0" baseline="0" noProof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endParaRPr kumimoji="0" lang="zh-CN" altLang="en-US" sz="2025" b="0" i="0" u="none" strike="noStrike" kern="1200" cap="none" spc="0" normalizeH="0" baseline="0" noProof="1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0" marR="0" indent="457200" algn="l" defTabSz="767080" rtl="0" eaLnBrk="1" fontAlgn="base" latinLnBrk="0" hangingPunct="1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None/>
            </a:pPr>
            <a:r>
              <a:rPr kumimoji="0" lang="zh-CN" altLang="en-US" sz="2025" b="0" i="0" u="none" strike="noStrike" kern="1200" cap="none" spc="0" normalizeH="0" baseline="0" noProof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kumimoji="0" lang="zh-CN" altLang="en-US" b="0" i="0" u="none" strike="noStrike" kern="1200" cap="none" spc="0" normalizeH="0" baseline="0" noProof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自主学习是学习者对</a:t>
            </a:r>
            <a:r>
              <a:rPr kumimoji="0" lang="zh-CN" altLang="en-US" sz="2025" b="1" i="0" u="none" strike="noStrike" kern="1200" cap="none" spc="0" normalizeH="0" baseline="0" noProof="1" dirty="0">
                <a:solidFill>
                  <a:srgbClr val="FF0000"/>
                </a:solidFill>
                <a:cs typeface="+mn-cs"/>
              </a:rPr>
              <a:t>自己</a:t>
            </a:r>
            <a:r>
              <a:rPr kumimoji="0" lang="zh-CN" altLang="en-US" b="0" i="0" u="none" strike="noStrike" kern="1200" cap="none" spc="0" normalizeH="0" baseline="0" noProof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学习过程的进行</a:t>
            </a:r>
            <a:r>
              <a:rPr kumimoji="0" lang="zh-CN" altLang="en-US" sz="2025" b="1" i="0" u="none" strike="noStrike" kern="1200" cap="none" spc="0" normalizeH="0" baseline="0" noProof="1" dirty="0">
                <a:solidFill>
                  <a:srgbClr val="FF0000"/>
                </a:solidFill>
                <a:cs typeface="+mn-cs"/>
              </a:rPr>
              <a:t>调控</a:t>
            </a:r>
            <a:r>
              <a:rPr kumimoji="0" lang="zh-CN" altLang="en-US" b="0" i="0" u="none" strike="noStrike" kern="1200" cap="none" spc="0" normalizeH="0" baseline="0" noProof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的基础上开展的学习活动。</a:t>
            </a:r>
            <a:endParaRPr kumimoji="0" lang="zh-CN" altLang="en-US" b="0" i="0" u="none" strike="noStrike" kern="1200" cap="none" spc="0" normalizeH="0" baseline="0" noProof="1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0" marR="0" indent="457200" algn="l" defTabSz="767080" rtl="0" eaLnBrk="1" fontAlgn="base" latinLnBrk="0" hangingPunct="1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None/>
            </a:pPr>
            <a:r>
              <a:rPr kumimoji="0" lang="zh-CN" altLang="en-US" b="0" i="0" u="none" strike="noStrike" kern="1200" cap="none" spc="0" normalizeH="0" baseline="0" noProof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引导学习者</a:t>
            </a:r>
            <a:r>
              <a:rPr kumimoji="0" lang="zh-CN" altLang="en-US" b="0" i="0" u="none" strike="noStrike" kern="1200" cap="none" spc="0" normalizeH="0" baseline="0" noProof="1" dirty="0">
                <a:solidFill>
                  <a:schemeClr val="tx1"/>
                </a:solidFill>
                <a:latin typeface="+mn-lt"/>
                <a:ea typeface="+mn-ea"/>
                <a:cs typeface="+mn-cs"/>
                <a:sym typeface="+mn-ea"/>
              </a:rPr>
              <a:t>自主、主动学习，是教育的</a:t>
            </a:r>
            <a:r>
              <a:rPr kumimoji="0" lang="zh-CN" altLang="en-US" sz="2025" b="1" i="0" u="none" strike="noStrike" kern="1200" cap="none" spc="0" normalizeH="0" baseline="0" noProof="1" dirty="0">
                <a:solidFill>
                  <a:srgbClr val="FF0000"/>
                </a:solidFill>
                <a:cs typeface="+mn-cs"/>
                <a:sym typeface="+mn-ea"/>
              </a:rPr>
              <a:t>重要使命</a:t>
            </a:r>
            <a:r>
              <a:rPr kumimoji="0" lang="zh-CN" altLang="en-US" b="0" i="0" u="none" strike="noStrike" kern="1200" cap="none" spc="0" normalizeH="0" baseline="0" noProof="1" dirty="0">
                <a:solidFill>
                  <a:schemeClr val="tx2"/>
                </a:solidFill>
                <a:latin typeface="+mn-lt"/>
                <a:ea typeface="+mn-ea"/>
                <a:cs typeface="+mn-cs"/>
                <a:sym typeface="+mn-ea"/>
              </a:rPr>
              <a:t>。</a:t>
            </a:r>
            <a:endParaRPr kumimoji="0" lang="zh-CN" altLang="en-US" b="0" i="0" u="none" strike="noStrike" kern="1200" cap="none" spc="0" normalizeH="0" baseline="0" noProof="1" dirty="0">
              <a:solidFill>
                <a:schemeClr val="tx1"/>
              </a:solidFill>
              <a:latin typeface="+mn-lt"/>
              <a:ea typeface="+mn-ea"/>
              <a:cs typeface="+mn-cs"/>
              <a:sym typeface="+mn-ea"/>
            </a:endParaRPr>
          </a:p>
          <a:p>
            <a:pPr marL="0" marR="0" indent="457200" algn="l" defTabSz="767080" rtl="0" eaLnBrk="1" fontAlgn="base" latinLnBrk="0" hangingPunct="1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None/>
            </a:pPr>
            <a:endParaRPr kumimoji="0" lang="zh-CN" altLang="en-US" b="0" i="0" u="none" strike="noStrike" kern="1200" cap="none" spc="0" normalizeH="0" baseline="0" noProof="1" dirty="0">
              <a:solidFill>
                <a:schemeClr val="tx1"/>
              </a:solidFill>
              <a:latin typeface="+mn-lt"/>
              <a:ea typeface="+mn-ea"/>
              <a:cs typeface="+mn-cs"/>
              <a:sym typeface="+mn-ea"/>
            </a:endParaRPr>
          </a:p>
          <a:p>
            <a:pPr marL="0" marR="0" indent="457200" algn="l" defTabSz="767080" rtl="0" eaLnBrk="1" fontAlgn="base" latinLnBrk="0" hangingPunct="1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None/>
            </a:pPr>
            <a:r>
              <a:rPr kumimoji="0" lang="zh-CN" altLang="en-US" b="0" i="0" u="none" strike="noStrike" kern="1200" cap="none" spc="0" normalizeH="0" baseline="0" noProof="1" dirty="0">
                <a:solidFill>
                  <a:schemeClr val="tx1"/>
                </a:solidFill>
                <a:latin typeface="+mn-lt"/>
                <a:ea typeface="+mn-ea"/>
                <a:cs typeface="+mn-cs"/>
                <a:sym typeface="+mn-ea"/>
              </a:rPr>
              <a:t> </a:t>
            </a:r>
            <a:r>
              <a:rPr kumimoji="0" lang="en-US" altLang="zh-CN" b="0" i="0" u="none" strike="noStrike" kern="1200" cap="none" spc="0" normalizeH="0" baseline="0" noProof="1" dirty="0">
                <a:solidFill>
                  <a:schemeClr val="tx1"/>
                </a:solidFill>
                <a:latin typeface="+mn-lt"/>
                <a:ea typeface="+mn-ea"/>
                <a:cs typeface="+mn-cs"/>
                <a:sym typeface="+mn-ea"/>
              </a:rPr>
              <a:t> </a:t>
            </a:r>
            <a:r>
              <a:rPr kumimoji="0" lang="zh-CN" altLang="en-US" b="0" i="0" u="none" strike="noStrike" kern="1200" cap="none" spc="0" normalizeH="0" baseline="0" noProof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教师</a:t>
            </a:r>
            <a:r>
              <a:rPr kumimoji="0" lang="zh-CN" altLang="en-US" b="0" i="0" u="none" strike="noStrike" kern="1200" cap="none" spc="0" normalizeH="0" baseline="0" noProof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①</a:t>
            </a:r>
            <a:r>
              <a:rPr kumimoji="0" lang="zh-CN" altLang="en-US" b="0" i="0" u="none" strike="noStrike" kern="1200" cap="none" spc="0" normalizeH="0" baseline="0" noProof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充分利用和创设环境，</a:t>
            </a:r>
            <a:r>
              <a:rPr kumimoji="0" lang="zh-CN" altLang="en-US" b="0" i="0" u="none" strike="noStrike" kern="1200" cap="none" spc="0" normalizeH="0" baseline="0" noProof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②</a:t>
            </a:r>
            <a:r>
              <a:rPr kumimoji="0" lang="zh-CN" altLang="en-US" b="0" i="0" u="none" strike="noStrike" kern="1200" cap="none" spc="0" normalizeH="0" baseline="0" noProof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依据幼儿兴趣、原有经验和教育目标，鼓励幼儿活动。</a:t>
            </a:r>
            <a:r>
              <a:rPr kumimoji="0" lang="zh-CN" altLang="en-US" b="0" i="0" u="none" strike="noStrike" kern="1200" cap="none" spc="0" normalizeH="0" baseline="0" noProof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③</a:t>
            </a:r>
            <a:r>
              <a:rPr kumimoji="0" lang="zh-CN" altLang="en-US" b="0" i="0" u="none" strike="noStrike" kern="1200" cap="none" spc="0" normalizeH="0" baseline="0" noProof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放手鼓励幼儿探索和操作，</a:t>
            </a:r>
            <a:r>
              <a:rPr kumimoji="0" lang="zh-CN" altLang="en-US" b="0" i="0" u="none" strike="noStrike" kern="1200" cap="none" spc="0" normalizeH="0" baseline="0" noProof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④</a:t>
            </a:r>
            <a:r>
              <a:rPr kumimoji="0" lang="zh-CN" altLang="en-US" b="0" i="0" u="none" strike="noStrike" kern="1200" cap="none" spc="0" normalizeH="0" baseline="0" noProof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关注幼儿表现，</a:t>
            </a:r>
            <a:r>
              <a:rPr kumimoji="0" lang="zh-CN" altLang="en-US" b="0" i="0" u="none" strike="noStrike" kern="1200" cap="none" spc="0" normalizeH="0" baseline="0" noProof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⑤</a:t>
            </a:r>
            <a:r>
              <a:rPr kumimoji="0" lang="zh-CN" altLang="en-US" b="0" i="0" u="none" strike="noStrike" kern="1200" cap="none" spc="0" normalizeH="0" baseline="0" noProof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给予及时有效的支持。 </a:t>
            </a:r>
            <a:endParaRPr kumimoji="0" lang="zh-CN" altLang="en-US" b="0" i="0" u="none" strike="noStrike" kern="1200" cap="none" spc="0" normalizeH="0" baseline="0" noProof="1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6018" name="文本框 1"/>
          <p:cNvSpPr txBox="1"/>
          <p:nvPr/>
        </p:nvSpPr>
        <p:spPr>
          <a:xfrm>
            <a:off x="1281113" y="421244"/>
            <a:ext cx="3121819" cy="40322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025" dirty="0">
                <a:latin typeface="+mj-lt"/>
                <a:ea typeface="+mj-ea"/>
                <a:cs typeface="+mj-cs"/>
              </a:rPr>
              <a:t>（二）指导幼儿自主学习</a:t>
            </a:r>
            <a:endParaRPr lang="zh-CN" altLang="en-US" sz="1800" b="1" dirty="0">
              <a:solidFill>
                <a:schemeClr val="tx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1"/>
            </p:custDataLst>
          </p:nvPr>
        </p:nvSpPr>
        <p:spPr>
          <a:xfrm>
            <a:off x="-167005" y="0"/>
            <a:ext cx="1448435" cy="46672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ctr"/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知识点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</a:t>
            </a:r>
            <a:endParaRPr lang="en-US" altLang="zh-CN" sz="240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61" name="副标题 150530"/>
          <p:cNvSpPr>
            <a:spLocks noGrp="1" noRot="1"/>
          </p:cNvSpPr>
          <p:nvPr>
            <p:ph type="subTitle" idx="1"/>
          </p:nvPr>
        </p:nvSpPr>
        <p:spPr>
          <a:xfrm>
            <a:off x="679847" y="535781"/>
            <a:ext cx="7834313" cy="4296966"/>
          </a:xfrm>
          <a:solidFill>
            <a:schemeClr val="accent1">
              <a:lumMod val="20000"/>
              <a:lumOff val="80000"/>
            </a:schemeClr>
          </a:solidFill>
        </p:spPr>
        <p:txBody>
          <a:bodyPr wrap="square" lIns="57504" tIns="28752" rIns="57504" bIns="28752" anchor="t"/>
          <a:p>
            <a:pPr marL="0" marR="0" indent="457200" algn="l" defTabSz="767080" rtl="0" eaLnBrk="1" fontAlgn="base" latinLnBrk="0" hangingPunct="1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None/>
            </a:pPr>
            <a:r>
              <a:rPr kumimoji="0" lang="zh-CN" altLang="en-US" b="0" i="0" u="none" strike="noStrike" kern="1200" cap="none" spc="0" normalizeH="0" baseline="0" noProof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1、集体活动中，将</a:t>
            </a:r>
            <a:r>
              <a:rPr kumimoji="0" lang="zh-CN" altLang="en-US" sz="2025" b="1" i="0" u="none" strike="noStrike" kern="1200" cap="none" spc="0" normalizeH="0" baseline="0" noProof="1" dirty="0">
                <a:solidFill>
                  <a:srgbClr val="FF0000"/>
                </a:solidFill>
                <a:cs typeface="+mn-cs"/>
              </a:rPr>
              <a:t>同伴群体</a:t>
            </a:r>
            <a:r>
              <a:rPr kumimoji="0" lang="zh-CN" altLang="en-US" b="0" i="0" u="none" strike="noStrike" kern="1200" cap="none" spc="0" normalizeH="0" baseline="0" noProof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视为幼儿学习的</a:t>
            </a:r>
            <a:r>
              <a:rPr kumimoji="0" lang="zh-CN" altLang="en-US" sz="2025" b="1" i="0" u="none" strike="noStrike" kern="1200" cap="none" spc="0" normalizeH="0" baseline="0" noProof="1" dirty="0">
                <a:solidFill>
                  <a:srgbClr val="FF0000"/>
                </a:solidFill>
                <a:cs typeface="+mn-cs"/>
              </a:rPr>
              <a:t>宝贵资源</a:t>
            </a:r>
            <a:r>
              <a:rPr kumimoji="0" lang="zh-CN" altLang="en-US" b="0" i="0" u="none" strike="noStrike" kern="1200" cap="none" spc="0" normalizeH="0" baseline="0" noProof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。</a:t>
            </a:r>
            <a:endParaRPr kumimoji="0" lang="zh-CN" altLang="en-US" b="0" i="0" u="none" strike="noStrike" kern="1200" cap="none" spc="0" normalizeH="0" baseline="0" noProof="1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0" marR="0" indent="457200" algn="l" defTabSz="767080" rtl="0" eaLnBrk="1" fontAlgn="base" latinLnBrk="0" hangingPunct="1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None/>
            </a:pPr>
            <a:r>
              <a:rPr kumimoji="0" lang="zh-CN" altLang="en-US" b="0" i="0" u="none" strike="noStrike" kern="1200" cap="none" spc="0" normalizeH="0" baseline="0" noProof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2、为了照顾个别差异、调动幼儿学习主动性，</a:t>
            </a:r>
            <a:r>
              <a:rPr kumimoji="0" lang="zh-CN" altLang="en-US" sz="2025" b="1" i="0" u="none" strike="noStrike" kern="1200" cap="none" spc="0" normalizeH="0" baseline="0" noProof="1" dirty="0">
                <a:solidFill>
                  <a:srgbClr val="FF0000"/>
                </a:solidFill>
                <a:cs typeface="+mn-cs"/>
              </a:rPr>
              <a:t>小组活动</a:t>
            </a:r>
            <a:r>
              <a:rPr kumimoji="0" lang="zh-CN" altLang="en-US" b="0" i="0" u="none" strike="noStrike" kern="1200" cap="none" spc="0" normalizeH="0" baseline="0" noProof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应为幼儿园教学活动的</a:t>
            </a:r>
            <a:r>
              <a:rPr kumimoji="0" lang="zh-CN" altLang="en-US" sz="2025" b="1" i="0" u="none" strike="noStrike" kern="1200" cap="none" spc="0" normalizeH="0" baseline="0" noProof="1" dirty="0">
                <a:solidFill>
                  <a:srgbClr val="FF0000"/>
                </a:solidFill>
                <a:cs typeface="+mn-cs"/>
              </a:rPr>
              <a:t>重要组织形式</a:t>
            </a:r>
            <a:r>
              <a:rPr kumimoji="0" lang="zh-CN" altLang="en-US" b="0" i="0" u="none" strike="noStrike" kern="1200" cap="none" spc="0" normalizeH="0" baseline="0" noProof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。</a:t>
            </a:r>
            <a:endParaRPr kumimoji="0" lang="zh-CN" altLang="en-US" b="0" i="0" u="none" strike="noStrike" kern="1200" cap="none" spc="0" normalizeH="0" baseline="0" noProof="1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0" marR="0" indent="457200" algn="l" defTabSz="767080" rtl="0" eaLnBrk="1" fontAlgn="base" latinLnBrk="0" hangingPunct="1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None/>
            </a:pPr>
            <a:r>
              <a:rPr kumimoji="0" lang="zh-CN" altLang="en-US" b="0" i="0" u="none" strike="noStrike" kern="1200" cap="none" spc="0" normalizeH="0" baseline="0" noProof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3、应注意</a:t>
            </a:r>
            <a:r>
              <a:rPr kumimoji="0" lang="zh-CN" altLang="en-US" sz="2025" b="1" i="0" u="none" strike="noStrike" kern="1200" cap="none" spc="0" normalizeH="0" baseline="0" noProof="1" dirty="0">
                <a:solidFill>
                  <a:srgbClr val="FF0000"/>
                </a:solidFill>
                <a:cs typeface="+mn-cs"/>
              </a:rPr>
              <a:t>个别教育</a:t>
            </a:r>
            <a:r>
              <a:rPr kumimoji="0" lang="zh-CN" altLang="en-US" b="0" i="0" u="none" strike="noStrike" kern="1200" cap="none" spc="0" normalizeH="0" baseline="0" noProof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，以满足每个幼儿学习和发展的需要。</a:t>
            </a:r>
            <a:endParaRPr kumimoji="0" lang="zh-CN" altLang="en-US" b="0" i="0" u="none" strike="noStrike" kern="1200" cap="none" spc="0" normalizeH="0" baseline="0" noProof="1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0" marR="0" indent="457200" algn="l" defTabSz="767080" rtl="0" eaLnBrk="1" fontAlgn="base" latinLnBrk="0" hangingPunct="1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None/>
            </a:pPr>
            <a:r>
              <a:rPr kumimoji="0" lang="zh-CN" altLang="en-US" b="0" i="0" u="none" strike="noStrike" kern="1200" cap="none" spc="0" normalizeH="0" baseline="0" noProof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4、集体、小组和个别活动各有长短，不分高低优劣。只有将</a:t>
            </a:r>
            <a:r>
              <a:rPr kumimoji="0" lang="zh-CN" altLang="en-US" sz="2025" b="1" i="0" u="none" strike="noStrike" kern="1200" cap="none" spc="0" normalizeH="0" baseline="0" noProof="1" dirty="0">
                <a:solidFill>
                  <a:srgbClr val="FF0000"/>
                </a:solidFill>
                <a:cs typeface="+mn-cs"/>
              </a:rPr>
              <a:t>集体、小组和个别活动有机地结合</a:t>
            </a:r>
            <a:r>
              <a:rPr kumimoji="0" lang="zh-CN" altLang="en-US" b="0" i="0" u="none" strike="noStrike" kern="1200" cap="none" spc="0" normalizeH="0" baseline="0" noProof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，才能面向全体，注重个别差异，促进每个幼儿发展。</a:t>
            </a:r>
            <a:endParaRPr kumimoji="0" lang="zh-CN" altLang="en-US" b="0" i="0" u="none" strike="noStrike" kern="1200" cap="none" spc="0" normalizeH="0" baseline="0" noProof="1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0" marR="0" indent="457200" algn="l" defTabSz="767080" rtl="0" eaLnBrk="1" fontAlgn="base" latinLnBrk="0" hangingPunct="1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None/>
            </a:pPr>
            <a:r>
              <a:rPr kumimoji="0" lang="zh-CN" altLang="en-US" sz="2025" b="0" i="0" u="none" strike="noStrike" kern="1200" cap="none" spc="0" normalizeH="0" baseline="0" noProof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endParaRPr kumimoji="0" lang="zh-CN" altLang="en-US" sz="2025" b="0" i="0" u="none" strike="noStrike" kern="1200" cap="none" spc="0" normalizeH="0" baseline="0" noProof="1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7042" name="文本框 1"/>
          <p:cNvSpPr txBox="1"/>
          <p:nvPr/>
        </p:nvSpPr>
        <p:spPr>
          <a:xfrm>
            <a:off x="1523524" y="167799"/>
            <a:ext cx="3121819" cy="40322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1800" b="1" dirty="0">
                <a:latin typeface="+mj-lt"/>
                <a:ea typeface="+mj-ea"/>
                <a:cs typeface="+mj-cs"/>
              </a:rPr>
              <a:t>（</a:t>
            </a:r>
            <a:r>
              <a:rPr lang="zh-CN" altLang="en-US" sz="2025" dirty="0">
                <a:latin typeface="+mj-lt"/>
                <a:ea typeface="+mj-ea"/>
                <a:cs typeface="+mj-cs"/>
              </a:rPr>
              <a:t>三）组织形式多样化</a:t>
            </a:r>
            <a:endParaRPr lang="zh-CN" altLang="en-US" sz="2025" dirty="0">
              <a:latin typeface="+mj-lt"/>
              <a:ea typeface="+mj-ea"/>
              <a:cs typeface="+mj-cs"/>
            </a:endParaRPr>
          </a:p>
        </p:txBody>
      </p:sp>
      <p:sp>
        <p:nvSpPr>
          <p:cNvPr id="7" name="文本框 6"/>
          <p:cNvSpPr txBox="1"/>
          <p:nvPr>
            <p:custDataLst>
              <p:tags r:id="rId1"/>
            </p:custDataLst>
          </p:nvPr>
        </p:nvSpPr>
        <p:spPr>
          <a:xfrm>
            <a:off x="-167005" y="0"/>
            <a:ext cx="1448435" cy="46672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ctr"/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知识点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</a:t>
            </a:r>
            <a:endParaRPr lang="en-US" altLang="zh-CN" sz="240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圆角矩形 10"/>
          <p:cNvSpPr/>
          <p:nvPr>
            <p:custDataLst>
              <p:tags r:id="rId2"/>
            </p:custDataLst>
          </p:nvPr>
        </p:nvSpPr>
        <p:spPr>
          <a:xfrm>
            <a:off x="608330" y="952500"/>
            <a:ext cx="7901940" cy="3238500"/>
          </a:xfrm>
          <a:prstGeom prst="roundRect">
            <a:avLst>
              <a:gd name="adj" fmla="val 7048"/>
            </a:avLst>
          </a:prstGeom>
          <a:solidFill>
            <a:schemeClr val="bg1"/>
          </a:solidFill>
          <a:ln w="28575" cmpd="sng">
            <a:solidFill>
              <a:schemeClr val="accent4">
                <a:lumMod val="60000"/>
                <a:lumOff val="4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indent="0" algn="l" fontAlgn="auto">
              <a:lnSpc>
                <a:spcPts val="2300"/>
              </a:lnSpc>
            </a:pPr>
            <a:r>
              <a:rPr lang="en-US" sz="1400" spc="16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Arial" panose="020B0604020202020204" pitchFamily="34" charset="0"/>
              </a:rPr>
              <a:t>   </a:t>
            </a:r>
            <a:r>
              <a:rPr lang="zh-CN" altLang="en-US" sz="14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Arial" panose="020B0604020202020204" pitchFamily="34" charset="0"/>
              </a:rPr>
              <a:t>专业实习之前，王小苗把自己精心准备的活动设计《植物的种子》交给实习单位的指导教师刘老师审阅。刘老师简略地看了王小苗的活动设计，也没有多说什么，问了一句“你熟悉这个班的孩子吗”，王小苗支支吾吾，不知如何回答。</a:t>
            </a:r>
            <a:endParaRPr lang="zh-CN" altLang="en-US" sz="140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Arial" panose="020B0604020202020204" pitchFamily="34" charset="0"/>
            </a:endParaRPr>
          </a:p>
          <a:p>
            <a:pPr indent="0" algn="l" fontAlgn="auto">
              <a:lnSpc>
                <a:spcPts val="2300"/>
              </a:lnSpc>
            </a:pPr>
            <a:r>
              <a:rPr lang="en-US" altLang="zh-CN" sz="14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Arial" panose="020B0604020202020204" pitchFamily="34" charset="0"/>
              </a:rPr>
              <a:t>    </a:t>
            </a:r>
            <a:r>
              <a:rPr lang="zh-CN" altLang="en-US" sz="14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Arial" panose="020B0604020202020204" pitchFamily="34" charset="0"/>
              </a:rPr>
              <a:t>在通过多次预演后，王小苗终于有了勇气去独立地面对这些孩子。</a:t>
            </a:r>
            <a:endParaRPr lang="zh-CN" altLang="en-US" sz="140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Arial" panose="020B0604020202020204" pitchFamily="34" charset="0"/>
            </a:endParaRPr>
          </a:p>
          <a:p>
            <a:pPr indent="0" algn="l" fontAlgn="auto">
              <a:lnSpc>
                <a:spcPts val="2300"/>
              </a:lnSpc>
            </a:pPr>
            <a:r>
              <a:rPr lang="en-US" altLang="zh-CN" sz="14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Arial" panose="020B0604020202020204" pitchFamily="34" charset="0"/>
              </a:rPr>
              <a:t>    </a:t>
            </a:r>
            <a:r>
              <a:rPr lang="zh-CN" altLang="en-US" sz="14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Arial" panose="020B0604020202020204" pitchFamily="34" charset="0"/>
              </a:rPr>
              <a:t>教学活动开始了，在主题导入环节，孩子们还算配合。进入主题后，王小苗运用了图片和实物向幼儿系统介绍各种植物的种子,幼儿对她的讲解没有兴趣,乱做一团,王小苗还是继续讲解,直到活动结束前，王小苗发现没有一个孩子坚持听讲。</a:t>
            </a:r>
            <a:endParaRPr lang="zh-CN" altLang="en-US" sz="140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Arial" panose="020B0604020202020204" pitchFamily="34" charset="0"/>
            </a:endParaRPr>
          </a:p>
          <a:p>
            <a:pPr indent="0" algn="l" fontAlgn="auto">
              <a:lnSpc>
                <a:spcPts val="2300"/>
              </a:lnSpc>
            </a:pPr>
            <a:r>
              <a:rPr lang="en-US" altLang="zh-CN" sz="1600" spc="160" dirty="0">
                <a:solidFill>
                  <a:srgbClr val="FF0000"/>
                </a:solidFill>
                <a:effectLst/>
                <a:uFillTx/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Arial" panose="020B0604020202020204" pitchFamily="34" charset="0"/>
              </a:rPr>
              <a:t>  </a:t>
            </a:r>
            <a:r>
              <a:rPr lang="zh-CN" altLang="en-US" sz="1600" b="1" spc="160" dirty="0">
                <a:solidFill>
                  <a:srgbClr val="FF0000"/>
                </a:solidFill>
                <a:effectLst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Arial" panose="020B0604020202020204" pitchFamily="34" charset="0"/>
              </a:rPr>
              <a:t>思考：</a:t>
            </a:r>
            <a:r>
              <a:rPr lang="zh-CN" sz="1400" spc="160" dirty="0">
                <a:solidFill>
                  <a:srgbClr val="FF0000"/>
                </a:solidFill>
                <a:effectLst/>
                <a:uFillTx/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Arial" panose="020B0604020202020204" pitchFamily="34" charset="0"/>
              </a:rPr>
              <a:t>幼儿园教学活动中教和学这两个要素关系如何处理</a:t>
            </a:r>
            <a:r>
              <a:rPr lang="zh-CN" sz="1400" spc="160" dirty="0">
                <a:solidFill>
                  <a:srgbClr val="FF0000"/>
                </a:solidFill>
                <a:effectLst/>
                <a:uFillTx/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Arial" panose="020B0604020202020204" pitchFamily="34" charset="0"/>
              </a:rPr>
              <a:t>？重心在于教，还是学？</a:t>
            </a:r>
            <a:endParaRPr lang="zh-CN" sz="1400" spc="160" dirty="0">
              <a:solidFill>
                <a:srgbClr val="FF0000"/>
              </a:solidFill>
              <a:effectLst/>
              <a:uFillTx/>
              <a:latin typeface="黑体" panose="02010609060101010101" charset="-122"/>
              <a:ea typeface="黑体" panose="02010609060101010101" charset="-122"/>
              <a:cs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50190" y="254635"/>
            <a:ext cx="1467485" cy="4718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ctr"/>
            <a:r>
              <a:rPr lang="zh-CN" altLang="en-US" sz="2400" b="1" dirty="0"/>
              <a:t>情境导入</a:t>
            </a:r>
            <a:endParaRPr lang="zh-CN" altLang="en-US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1985" name="副标题 199682"/>
          <p:cNvSpPr>
            <a:spLocks noGrp="1" noRot="1"/>
          </p:cNvSpPr>
          <p:nvPr>
            <p:ph type="subTitle" idx="1"/>
          </p:nvPr>
        </p:nvSpPr>
        <p:spPr>
          <a:xfrm>
            <a:off x="565150" y="777240"/>
            <a:ext cx="7959725" cy="2519680"/>
          </a:xfrm>
          <a:solidFill>
            <a:schemeClr val="accent1">
              <a:lumMod val="20000"/>
              <a:lumOff val="80000"/>
            </a:schemeClr>
          </a:solidFill>
        </p:spPr>
        <p:txBody>
          <a:bodyPr wrap="square" lIns="57504" tIns="28752" rIns="57504" bIns="28752" anchor="t"/>
          <a:p>
            <a:pPr marL="0" marR="0" indent="457200" algn="l" defTabSz="767080" rtl="0" eaLnBrk="1" fontAlgn="base" latinLnBrk="0" hangingPunct="1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None/>
            </a:pPr>
            <a:r>
              <a:rPr kumimoji="0" lang="zh-CN" altLang="en-US" b="0" i="0" u="none" strike="noStrike" kern="1200" cap="none" spc="0" normalizeH="0" baseline="0" noProof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 幼儿对知识的运用是综合性，促进幼儿全面发展是幼儿教师的任务。</a:t>
            </a:r>
            <a:endParaRPr kumimoji="0" lang="zh-CN" altLang="en-US" b="0" i="0" u="none" strike="noStrike" kern="1200" cap="none" spc="0" normalizeH="0" baseline="0" noProof="1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0" marR="0" indent="457200" algn="l" defTabSz="767080" rtl="0" eaLnBrk="1" fontAlgn="base" latinLnBrk="0" hangingPunct="1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None/>
            </a:pPr>
            <a:r>
              <a:rPr kumimoji="0" lang="zh-CN" altLang="en-US" b="0" i="0" u="none" strike="noStrike" kern="1200" cap="none" spc="0" normalizeH="0" baseline="0" noProof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 </a:t>
            </a:r>
            <a:endParaRPr kumimoji="0" lang="zh-CN" altLang="en-US" b="0" i="0" u="none" strike="noStrike" kern="1200" cap="none" spc="0" normalizeH="0" baseline="0" noProof="1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0" marR="0" indent="457200" algn="l" defTabSz="767080" rtl="0" eaLnBrk="1" fontAlgn="base" latinLnBrk="0" hangingPunct="1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None/>
            </a:pPr>
            <a:r>
              <a:rPr kumimoji="0" lang="zh-CN" altLang="en-US" b="0" i="0" u="none" strike="noStrike" kern="1200" cap="none" spc="0" normalizeH="0" baseline="0" noProof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应</a:t>
            </a:r>
            <a:r>
              <a:rPr kumimoji="0" lang="zh-CN" altLang="en-US" sz="2025" b="1" i="0" u="none" strike="noStrike" kern="1200" cap="none" spc="0" normalizeH="0" baseline="0" noProof="1" dirty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挖掘</a:t>
            </a:r>
            <a:r>
              <a:rPr kumimoji="0" lang="zh-CN" altLang="en-US" b="0" i="0" u="none" strike="noStrike" kern="1200" cap="none" spc="0" normalizeH="0" baseline="0" noProof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活动素材中的</a:t>
            </a:r>
            <a:r>
              <a:rPr kumimoji="0" lang="zh-CN" altLang="en-US" sz="2025" b="1" i="0" u="none" strike="noStrike" kern="1200" cap="none" spc="0" normalizeH="0" baseline="0" noProof="1" dirty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各种教育因素</a:t>
            </a:r>
            <a:r>
              <a:rPr kumimoji="0" lang="zh-CN" altLang="en-US" b="0" i="0" u="none" strike="noStrike" kern="1200" cap="none" spc="0" normalizeH="0" baseline="0" noProof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，在</a:t>
            </a:r>
            <a:r>
              <a:rPr kumimoji="0" lang="zh-CN" altLang="en-US" b="0" i="0" u="none" strike="noStrike" kern="1200" cap="none" spc="0" normalizeH="0" baseline="0" noProof="1" dirty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一个活动</a:t>
            </a:r>
            <a:r>
              <a:rPr kumimoji="0" lang="zh-CN" altLang="en-US" b="0" i="0" u="none" strike="noStrike" kern="1200" cap="none" spc="0" normalizeH="0" baseline="0" noProof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中促进幼儿</a:t>
            </a:r>
            <a:r>
              <a:rPr kumimoji="0" lang="zh-CN" altLang="en-US" sz="2025" b="1" i="0" u="none" strike="noStrike" kern="1200" cap="none" spc="0" normalizeH="0" baseline="0" noProof="1" dirty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多方面</a:t>
            </a:r>
            <a:r>
              <a:rPr kumimoji="0" lang="zh-CN" altLang="en-US" b="0" i="0" u="none" strike="noStrike" kern="1200" cap="none" spc="0" normalizeH="0" baseline="0" noProof="1" dirty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的学习和发展</a:t>
            </a:r>
            <a:r>
              <a:rPr kumimoji="0" lang="zh-CN" altLang="en-US" b="0" i="0" u="none" strike="noStrike" kern="1200" cap="none" spc="0" normalizeH="0" baseline="0" noProof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。</a:t>
            </a:r>
            <a:endParaRPr kumimoji="0" lang="zh-CN" altLang="en-US" b="0" i="0" u="none" strike="noStrike" kern="1200" cap="none" spc="0" normalizeH="0" baseline="0" noProof="1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0" marR="0" indent="457200" algn="l" defTabSz="767080" rtl="0" eaLnBrk="1" fontAlgn="base" latinLnBrk="0" hangingPunct="1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None/>
            </a:pPr>
            <a:endParaRPr kumimoji="0" lang="zh-CN" altLang="en-US" b="0" i="0" u="none" strike="noStrike" kern="1200" cap="none" spc="0" normalizeH="0" baseline="0" noProof="1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0" marR="0" indent="457200" algn="l" defTabSz="767080" rtl="0" eaLnBrk="1" fontAlgn="base" latinLnBrk="0" hangingPunct="1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None/>
            </a:pPr>
            <a:endParaRPr kumimoji="0" lang="zh-CN" altLang="en-US" b="0" i="0" u="none" strike="noStrike" kern="1200" cap="none" spc="0" normalizeH="0" baseline="0" noProof="1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0" marR="0" indent="0" algn="l" defTabSz="76708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None/>
            </a:pPr>
            <a:endParaRPr kumimoji="0" lang="zh-CN" altLang="en-US" b="0" i="0" u="none" strike="noStrike" kern="1200" cap="none" spc="0" normalizeH="0" baseline="0" noProof="1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8066" name="文本框 1"/>
          <p:cNvSpPr txBox="1"/>
          <p:nvPr/>
        </p:nvSpPr>
        <p:spPr>
          <a:xfrm>
            <a:off x="1254125" y="410845"/>
            <a:ext cx="3267710" cy="3403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defTabSz="767080">
              <a:lnSpc>
                <a:spcPct val="80000"/>
              </a:lnSpc>
            </a:pPr>
            <a:r>
              <a:rPr lang="zh-CN" altLang="en-US" sz="1800" b="1" dirty="0">
                <a:latin typeface="+mj-lt"/>
                <a:ea typeface="+mj-ea"/>
                <a:cs typeface="+mj-cs"/>
              </a:rPr>
              <a:t>（</a:t>
            </a:r>
            <a:r>
              <a:rPr lang="zh-CN" altLang="en-US" sz="2025" dirty="0">
                <a:latin typeface="+mj-lt"/>
                <a:ea typeface="+mj-ea"/>
                <a:cs typeface="+mj-cs"/>
              </a:rPr>
              <a:t>四）注意教学内容的综合</a:t>
            </a:r>
            <a:endParaRPr lang="zh-CN" altLang="en-US" sz="2025" dirty="0">
              <a:latin typeface="+mj-lt"/>
              <a:ea typeface="+mj-ea"/>
              <a:cs typeface="+mj-cs"/>
            </a:endParaRPr>
          </a:p>
        </p:txBody>
      </p:sp>
      <p:sp>
        <p:nvSpPr>
          <p:cNvPr id="7" name="文本框 6"/>
          <p:cNvSpPr txBox="1"/>
          <p:nvPr>
            <p:custDataLst>
              <p:tags r:id="rId1"/>
            </p:custDataLst>
          </p:nvPr>
        </p:nvSpPr>
        <p:spPr>
          <a:xfrm>
            <a:off x="-167005" y="0"/>
            <a:ext cx="1448435" cy="46672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ctr"/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知识点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</a:t>
            </a:r>
            <a:endParaRPr lang="en-US" altLang="zh-CN" sz="240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1985" name="副标题 199682"/>
          <p:cNvSpPr>
            <a:spLocks noGrp="1" noRot="1"/>
          </p:cNvSpPr>
          <p:nvPr>
            <p:ph type="subTitle" idx="1"/>
          </p:nvPr>
        </p:nvSpPr>
        <p:spPr>
          <a:xfrm>
            <a:off x="628650" y="860425"/>
            <a:ext cx="7426960" cy="4046855"/>
          </a:xfrm>
          <a:solidFill>
            <a:schemeClr val="bg2"/>
          </a:solidFill>
        </p:spPr>
        <p:txBody>
          <a:bodyPr wrap="square" lIns="57504" tIns="28752" rIns="57504" bIns="28752" anchor="t"/>
          <a:p>
            <a:pPr marL="0" marR="0" indent="0" algn="l" defTabSz="76708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None/>
            </a:pPr>
            <a:endParaRPr kumimoji="0" lang="zh-CN" altLang="en-US" b="0" i="0" u="none" strike="noStrike" kern="1200" cap="none" spc="0" normalizeH="0" baseline="0" noProof="1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0" marR="0" indent="457200" algn="l" defTabSz="767080" rtl="0" eaLnBrk="1" fontAlgn="base" latinLnBrk="0" hangingPunct="1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None/>
            </a:pPr>
            <a:r>
              <a:rPr kumimoji="0" lang="zh-CN" altLang="en-US" b="0" i="0" u="none" strike="noStrike" kern="1200" cap="none" spc="0" normalizeH="0" baseline="0" noProof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   在游戏和日常生活环节中渗透教育内容，对巩固幼儿的知识很有好处。</a:t>
            </a:r>
            <a:endParaRPr kumimoji="0" lang="zh-CN" altLang="en-US" b="0" i="0" u="none" strike="noStrike" kern="1200" cap="none" spc="0" normalizeH="0" baseline="0" noProof="1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0" marR="0" indent="457200" algn="l" defTabSz="767080" rtl="0" eaLnBrk="1" fontAlgn="base" latinLnBrk="0" hangingPunct="1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None/>
            </a:pPr>
            <a:r>
              <a:rPr kumimoji="0" lang="zh-CN" altLang="en-US" b="0" i="0" u="none" strike="noStrike" kern="1200" cap="none" spc="0" normalizeH="0" baseline="0" noProof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要求教师：</a:t>
            </a:r>
            <a:endParaRPr kumimoji="0" lang="zh-CN" altLang="en-US" b="0" i="0" u="none" strike="noStrike" kern="1200" cap="none" spc="0" normalizeH="0" baseline="0" noProof="1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0" marR="0" indent="457200" algn="l" defTabSz="767080" rtl="0" eaLnBrk="1" fontAlgn="base" latinLnBrk="0" hangingPunct="1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None/>
            </a:pPr>
            <a:r>
              <a:rPr kumimoji="0" lang="zh-CN" altLang="en-US" b="0" i="0" u="none" strike="noStrike" kern="1200" cap="none" spc="0" normalizeH="0" baseline="0" noProof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（</a:t>
            </a:r>
            <a:r>
              <a:rPr kumimoji="0" lang="en-US" altLang="zh-CN" b="0" i="0" u="none" strike="noStrike" kern="1200" cap="none" spc="0" normalizeH="0" baseline="0" noProof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1</a:t>
            </a:r>
            <a:r>
              <a:rPr kumimoji="0" lang="zh-CN" altLang="en-US" b="0" i="0" u="none" strike="noStrike" kern="1200" cap="none" spc="0" normalizeH="0" baseline="0" noProof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）应</a:t>
            </a:r>
            <a:r>
              <a:rPr kumimoji="0" lang="zh-CN" altLang="en-US" b="0" i="0" u="none" strike="noStrike" kern="1200" cap="none" spc="0" normalizeH="0" baseline="0" noProof="1" dirty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重视</a:t>
            </a:r>
            <a:r>
              <a:rPr kumimoji="0" lang="zh-CN" altLang="en-US" b="0" i="0" u="none" strike="noStrike" kern="1200" cap="none" spc="0" normalizeH="0" baseline="0" noProof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对</a:t>
            </a:r>
            <a:r>
              <a:rPr kumimoji="0" lang="zh-CN" altLang="en-US" sz="2025" b="1" i="0" u="none" strike="noStrike" kern="1200" cap="none" spc="0" normalizeH="0" baseline="0" noProof="1" dirty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幼儿游戏和日常生活</a:t>
            </a:r>
            <a:r>
              <a:rPr kumimoji="0" lang="zh-CN" altLang="en-US" b="0" i="0" u="none" strike="noStrike" kern="1200" cap="none" spc="0" normalizeH="0" baseline="0" noProof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中的</a:t>
            </a:r>
            <a:r>
              <a:rPr kumimoji="0" lang="zh-CN" altLang="en-US" b="0" i="0" u="none" strike="noStrike" kern="1200" cap="none" spc="0" normalizeH="0" baseline="0" noProof="1" dirty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学习和</a:t>
            </a:r>
            <a:r>
              <a:rPr kumimoji="0" lang="zh-CN" altLang="en-US" sz="2025" b="1" i="0" u="none" strike="noStrike" kern="1200" cap="none" spc="0" normalizeH="0" baseline="0" noProof="1" dirty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指导</a:t>
            </a:r>
            <a:r>
              <a:rPr kumimoji="0" lang="zh-CN" altLang="en-US" b="0" i="0" u="none" strike="noStrike" kern="1200" cap="none" spc="0" normalizeH="0" baseline="0" noProof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；</a:t>
            </a:r>
            <a:endParaRPr kumimoji="0" lang="zh-CN" altLang="en-US" b="0" i="0" u="none" strike="noStrike" kern="1200" cap="none" spc="0" normalizeH="0" baseline="0" noProof="1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0" marR="0" indent="457200" algn="l" defTabSz="767080" rtl="0" eaLnBrk="1" fontAlgn="base" latinLnBrk="0" hangingPunct="1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None/>
            </a:pPr>
            <a:r>
              <a:rPr kumimoji="0" lang="zh-CN" altLang="en-US" b="0" i="0" u="none" strike="noStrike" kern="1200" cap="none" spc="0" normalizeH="0" baseline="0" noProof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（</a:t>
            </a:r>
            <a:r>
              <a:rPr kumimoji="0" lang="en-US" altLang="zh-CN" b="0" i="0" u="none" strike="noStrike" kern="1200" cap="none" spc="0" normalizeH="0" baseline="0" noProof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2</a:t>
            </a:r>
            <a:r>
              <a:rPr kumimoji="0" lang="zh-CN" altLang="en-US" b="0" i="0" u="none" strike="noStrike" kern="1200" cap="none" spc="0" normalizeH="0" baseline="0" noProof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）教师应注意</a:t>
            </a:r>
            <a:r>
              <a:rPr kumimoji="0" lang="zh-CN" altLang="en-US" b="0" i="0" u="none" strike="noStrike" kern="1200" cap="none" spc="0" normalizeH="0" baseline="0" noProof="1" dirty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利用生活中的突发事件</a:t>
            </a:r>
            <a:r>
              <a:rPr kumimoji="0" lang="zh-CN" altLang="en-US" b="0" i="0" u="none" strike="noStrike" kern="1200" cap="none" spc="0" normalizeH="0" baseline="0" noProof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进行</a:t>
            </a:r>
            <a:r>
              <a:rPr kumimoji="0" lang="zh-CN" altLang="en-US" sz="2025" b="1" i="0" u="none" strike="noStrike" kern="1200" cap="none" spc="0" normalizeH="0" baseline="0" noProof="1" dirty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随机教学</a:t>
            </a:r>
            <a:r>
              <a:rPr kumimoji="0" lang="zh-CN" altLang="en-US" b="0" i="0" u="none" strike="noStrike" kern="1200" cap="none" spc="0" normalizeH="0" baseline="0" noProof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。</a:t>
            </a:r>
            <a:endParaRPr kumimoji="0" lang="zh-CN" altLang="en-US" b="0" i="0" u="none" strike="noStrike" kern="1200" cap="none" spc="0" normalizeH="0" baseline="0" noProof="1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9090" name="文本框 1"/>
          <p:cNvSpPr txBox="1"/>
          <p:nvPr/>
        </p:nvSpPr>
        <p:spPr>
          <a:xfrm>
            <a:off x="1038225" y="413623"/>
            <a:ext cx="6370320" cy="34036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defTabSz="767080">
              <a:lnSpc>
                <a:spcPct val="80000"/>
              </a:lnSpc>
            </a:pPr>
            <a:r>
              <a:rPr lang="zh-CN" altLang="en-US" sz="2025" dirty="0">
                <a:latin typeface="+mj-lt"/>
                <a:ea typeface="+mj-ea"/>
                <a:cs typeface="+mj-cs"/>
              </a:rPr>
              <a:t>（五）将教育任务有机地渗透到游戏和日常生活环节中</a:t>
            </a:r>
            <a:endParaRPr lang="zh-CN" altLang="en-US" sz="2025" dirty="0">
              <a:latin typeface="+mj-lt"/>
              <a:ea typeface="+mj-ea"/>
              <a:cs typeface="+mj-cs"/>
            </a:endParaRPr>
          </a:p>
        </p:txBody>
      </p:sp>
      <p:sp>
        <p:nvSpPr>
          <p:cNvPr id="7" name="文本框 6"/>
          <p:cNvSpPr txBox="1"/>
          <p:nvPr>
            <p:custDataLst>
              <p:tags r:id="rId1"/>
            </p:custDataLst>
          </p:nvPr>
        </p:nvSpPr>
        <p:spPr>
          <a:xfrm>
            <a:off x="-167005" y="0"/>
            <a:ext cx="1448435" cy="46672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ctr"/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知识点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</a:t>
            </a:r>
            <a:endParaRPr lang="en-US" altLang="zh-CN" sz="240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0113" name="标题 184321"/>
          <p:cNvSpPr>
            <a:spLocks noGrp="1" noRot="1"/>
          </p:cNvSpPr>
          <p:nvPr>
            <p:ph type="ctrTitle"/>
          </p:nvPr>
        </p:nvSpPr>
        <p:spPr>
          <a:xfrm>
            <a:off x="1219597" y="577850"/>
            <a:ext cx="6704409" cy="571500"/>
          </a:xfrm>
        </p:spPr>
        <p:txBody>
          <a:bodyPr wrap="square" lIns="57504" tIns="28752" rIns="57504" bIns="28752" anchor="ctr" anchorCtr="0">
            <a:normAutofit fontScale="90000"/>
          </a:bodyPr>
          <a:p>
            <a:pPr algn="l" defTabSz="767080" eaLnBrk="1" hangingPunct="1">
              <a:buClrTx/>
              <a:buSzTx/>
              <a:buFontTx/>
            </a:pPr>
            <a:br>
              <a:rPr lang="zh-CN" altLang="en-US" sz="1800" b="1" kern="1200" dirty="0">
                <a:latin typeface="+mj-lt"/>
                <a:ea typeface="+mj-ea"/>
                <a:cs typeface="+mj-cs"/>
              </a:rPr>
            </a:br>
            <a:r>
              <a:rPr lang="zh-CN" altLang="en-US" sz="2025" dirty="0">
                <a:sym typeface="+mn-ea"/>
              </a:rPr>
              <a:t>（六）重视家园合作，取得家长对教学活动的支持</a:t>
            </a:r>
            <a:br>
              <a:rPr lang="zh-CN" altLang="en-US" kern="1200" dirty="0">
                <a:latin typeface="+mj-lt"/>
                <a:ea typeface="+mj-ea"/>
                <a:cs typeface="+mj-cs"/>
              </a:rPr>
            </a:br>
            <a:endParaRPr lang="zh-CN" altLang="en-US" kern="1200" dirty="0">
              <a:latin typeface="+mj-lt"/>
              <a:ea typeface="+mj-ea"/>
              <a:cs typeface="+mj-cs"/>
            </a:endParaRPr>
          </a:p>
        </p:txBody>
      </p:sp>
      <p:sp>
        <p:nvSpPr>
          <p:cNvPr id="43010" name="副标题 184322"/>
          <p:cNvSpPr>
            <a:spLocks noGrp="1" noRot="1"/>
          </p:cNvSpPr>
          <p:nvPr>
            <p:ph type="subTitle" idx="1"/>
          </p:nvPr>
        </p:nvSpPr>
        <p:spPr>
          <a:xfrm>
            <a:off x="935990" y="1275080"/>
            <a:ext cx="7265035" cy="1544320"/>
          </a:xfrm>
          <a:solidFill>
            <a:schemeClr val="accent1">
              <a:lumMod val="20000"/>
              <a:lumOff val="80000"/>
            </a:schemeClr>
          </a:solidFill>
        </p:spPr>
        <p:txBody>
          <a:bodyPr wrap="square" lIns="57504" tIns="28752" rIns="57504" bIns="28752" anchor="t"/>
          <a:p>
            <a:pPr marL="0" marR="0" indent="457200" algn="l" defTabSz="767080" rtl="0" eaLnBrk="1" fontAlgn="base" latinLnBrk="0" hangingPunct="1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None/>
            </a:pPr>
            <a:r>
              <a:rPr kumimoji="0" lang="zh-CN" altLang="en-US" sz="2025" b="0" i="0" u="none" strike="noStrike" kern="1200" cap="none" spc="0" normalizeH="0" baseline="0" noProof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kumimoji="0" lang="en-US" altLang="zh-CN" sz="2025" b="0" i="0" u="none" strike="noStrike" kern="1200" cap="none" spc="0" normalizeH="0" baseline="0" noProof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kumimoji="0" lang="zh-CN" altLang="en-US" b="0" i="0" u="none" strike="noStrike" kern="1200" cap="none" spc="0" normalizeH="0" baseline="0" noProof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应调动家长积极主动性，取得家长的支持，使家长主动参与到幼儿园工作中来，更好地实现教育的目标。</a:t>
            </a:r>
            <a:endParaRPr kumimoji="0" lang="zh-CN" altLang="en-US" b="0" i="0" u="none" strike="noStrike" kern="1200" cap="none" spc="0" normalizeH="0" baseline="0" noProof="1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0" marR="0" indent="457200" algn="l" defTabSz="767080" rtl="0" eaLnBrk="1" fontAlgn="base" latinLnBrk="0" hangingPunct="1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None/>
            </a:pPr>
            <a:endParaRPr kumimoji="0" lang="zh-CN" altLang="en-US" b="0" i="0" u="none" strike="noStrike" kern="1200" cap="none" spc="0" normalizeH="0" baseline="0" noProof="1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7" name="文本框 6"/>
          <p:cNvSpPr txBox="1"/>
          <p:nvPr>
            <p:custDataLst>
              <p:tags r:id="rId1"/>
            </p:custDataLst>
          </p:nvPr>
        </p:nvSpPr>
        <p:spPr>
          <a:xfrm>
            <a:off x="-167005" y="0"/>
            <a:ext cx="1448435" cy="46672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ctr"/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知识点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</a:t>
            </a:r>
            <a:endParaRPr lang="en-US" altLang="zh-CN" sz="240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1137" name="标题 184321"/>
          <p:cNvSpPr>
            <a:spLocks noGrp="1" noRot="1"/>
          </p:cNvSpPr>
          <p:nvPr>
            <p:ph type="ctrTitle"/>
          </p:nvPr>
        </p:nvSpPr>
        <p:spPr>
          <a:xfrm>
            <a:off x="1235472" y="466725"/>
            <a:ext cx="6704409" cy="571500"/>
          </a:xfrm>
        </p:spPr>
        <p:txBody>
          <a:bodyPr wrap="square" lIns="57504" tIns="28752" rIns="57504" bIns="28752" anchor="ctr" anchorCtr="0">
            <a:normAutofit fontScale="90000"/>
          </a:bodyPr>
          <a:p>
            <a:pPr algn="l" defTabSz="767080" eaLnBrk="1" hangingPunct="1">
              <a:buClrTx/>
              <a:buSzTx/>
              <a:buFontTx/>
            </a:pPr>
            <a:r>
              <a:rPr lang="zh-CN" altLang="en-US" sz="2025" kern="1200" dirty="0">
                <a:latin typeface="+mj-lt"/>
                <a:ea typeface="+mj-ea"/>
                <a:cs typeface="+mj-cs"/>
              </a:rPr>
              <a:t>（七）研究教学行为</a:t>
            </a:r>
            <a:br>
              <a:rPr lang="zh-CN" altLang="en-US" sz="1800" b="1" kern="1200" dirty="0">
                <a:latin typeface="+mj-lt"/>
                <a:ea typeface="+mj-ea"/>
                <a:cs typeface="+mj-cs"/>
              </a:rPr>
            </a:br>
            <a:endParaRPr lang="zh-CN" altLang="en-US" sz="1800" b="1" kern="1200" dirty="0">
              <a:latin typeface="+mj-lt"/>
              <a:ea typeface="+mj-ea"/>
              <a:cs typeface="+mj-cs"/>
            </a:endParaRPr>
          </a:p>
        </p:txBody>
      </p:sp>
      <p:sp>
        <p:nvSpPr>
          <p:cNvPr id="44034" name="副标题 184322"/>
          <p:cNvSpPr>
            <a:spLocks noGrp="1" noRot="1"/>
          </p:cNvSpPr>
          <p:nvPr>
            <p:ph type="subTitle" idx="1"/>
          </p:nvPr>
        </p:nvSpPr>
        <p:spPr>
          <a:xfrm>
            <a:off x="885825" y="971550"/>
            <a:ext cx="7403465" cy="2412365"/>
          </a:xfrm>
          <a:solidFill>
            <a:schemeClr val="bg2"/>
          </a:solidFill>
        </p:spPr>
        <p:txBody>
          <a:bodyPr wrap="square" lIns="57504" tIns="28752" rIns="57504" bIns="28752" anchor="t"/>
          <a:p>
            <a:pPr marL="0" marR="0" indent="0" algn="l" defTabSz="76708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None/>
            </a:pPr>
            <a:endParaRPr kumimoji="0" lang="zh-CN" altLang="en-US" sz="2025" b="0" i="0" u="none" strike="noStrike" kern="1200" cap="none" spc="0" normalizeH="0" baseline="0" noProof="1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0" marR="0" indent="0" algn="l" defTabSz="767080" rtl="0" eaLnBrk="1" fontAlgn="base" latinLnBrk="0" hangingPunct="1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None/>
            </a:pPr>
            <a:r>
              <a:rPr kumimoji="0" lang="zh-CN" altLang="en-US" sz="2025" b="0" i="0" u="none" strike="noStrike" kern="1200" cap="none" spc="0" normalizeH="0" baseline="0" noProof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   </a:t>
            </a:r>
            <a:r>
              <a:rPr kumimoji="0" lang="zh-CN" altLang="en-US" b="0" i="0" u="none" strike="noStrike" kern="1200" cap="none" spc="0" normalizeH="0" baseline="0" noProof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研究自己的教育教学行为，并不断改善，逐步提高自己的教育教学能力。</a:t>
            </a:r>
            <a:endParaRPr kumimoji="0" lang="zh-CN" altLang="en-US" b="0" i="0" u="none" strike="noStrike" kern="1200" cap="none" spc="0" normalizeH="0" baseline="0" noProof="1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0" marR="0" indent="0" algn="l" defTabSz="76708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None/>
            </a:pPr>
            <a:endParaRPr kumimoji="0" lang="zh-CN" altLang="en-US" b="0" i="0" u="none" strike="noStrike" kern="1200" cap="none" spc="0" normalizeH="0" baseline="0" noProof="1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7" name="文本框 6"/>
          <p:cNvSpPr txBox="1"/>
          <p:nvPr>
            <p:custDataLst>
              <p:tags r:id="rId1"/>
            </p:custDataLst>
          </p:nvPr>
        </p:nvSpPr>
        <p:spPr>
          <a:xfrm>
            <a:off x="0" y="0"/>
            <a:ext cx="1448435" cy="46672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ctr"/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知识点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</a:t>
            </a:r>
            <a:endParaRPr lang="en-US" altLang="zh-CN" sz="240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extBox 20"/>
          <p:cNvSpPr txBox="1"/>
          <p:nvPr>
            <p:custDataLst>
              <p:tags r:id="rId2"/>
            </p:custDataLst>
          </p:nvPr>
        </p:nvSpPr>
        <p:spPr>
          <a:xfrm>
            <a:off x="-984703" y="726324"/>
            <a:ext cx="4092575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2272AB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                                           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rgbClr val="2272AB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7" name="文本框 6"/>
          <p:cNvSpPr txBox="1"/>
          <p:nvPr>
            <p:custDataLst>
              <p:tags r:id="rId3"/>
            </p:custDataLst>
          </p:nvPr>
        </p:nvSpPr>
        <p:spPr>
          <a:xfrm>
            <a:off x="276225" y="259715"/>
            <a:ext cx="1448435" cy="46672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ctr"/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总结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221" name="ECB019B1-382A-4266-B25C-5B523AA43C14-1" descr="C:/Users/Administrator/AppData/Local/Temp/wps.WoMdMswps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rcRect l="672" t="2824" r="-905" b="-3910"/>
          <a:stretch>
            <a:fillRect/>
          </a:stretch>
        </p:blipFill>
        <p:spPr>
          <a:xfrm>
            <a:off x="819785" y="340360"/>
            <a:ext cx="6209030" cy="37979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extBox 20"/>
          <p:cNvSpPr txBox="1"/>
          <p:nvPr>
            <p:custDataLst>
              <p:tags r:id="rId2"/>
            </p:custDataLst>
          </p:nvPr>
        </p:nvSpPr>
        <p:spPr>
          <a:xfrm>
            <a:off x="-984703" y="726324"/>
            <a:ext cx="4092575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2272AB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                                           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rgbClr val="2272AB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7" name="文本框 6"/>
          <p:cNvSpPr txBox="1"/>
          <p:nvPr>
            <p:custDataLst>
              <p:tags r:id="rId3"/>
            </p:custDataLst>
          </p:nvPr>
        </p:nvSpPr>
        <p:spPr>
          <a:xfrm>
            <a:off x="276225" y="259715"/>
            <a:ext cx="1448435" cy="46672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ctr"/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检测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评价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06045" y="556260"/>
            <a:ext cx="8581390" cy="234315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304800" algn="ctr" defTabSz="266700">
              <a:lnSpc>
                <a:spcPts val="22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700" b="0">
                <a:latin typeface="黑体" panose="02010609060101010101" charset="-122"/>
                <a:ea typeface="黑体" panose="02010609060101010101" charset="-122"/>
              </a:rPr>
              <a:t>皮球为什么会弹起来</a:t>
            </a:r>
            <a:endParaRPr lang="zh-CN" altLang="en-US" sz="1700" b="0">
              <a:latin typeface="黑体" panose="02010609060101010101" charset="-122"/>
              <a:ea typeface="黑体" panose="02010609060101010101" charset="-122"/>
            </a:endParaRPr>
          </a:p>
          <a:p>
            <a:pPr marL="0" indent="0" algn="just" defTabSz="2667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600">
                <a:latin typeface="Times New Roman" panose="02020603050405020304"/>
                <a:ea typeface="楷体_GB2312" panose="02010609030101010101" charset="-122"/>
              </a:rPr>
              <a:t>        </a:t>
            </a:r>
            <a:r>
              <a:rPr lang="zh-CN" altLang="en-US" sz="1600">
                <a:latin typeface="Times New Roman" panose="02020603050405020304"/>
                <a:ea typeface="楷体_GB2312" panose="02010609030101010101" charset="-122"/>
              </a:rPr>
              <a:t>一个幼儿抱着大皮球神秘地告诉老师：“老师，皮球还能拍呢” 。“你知道皮球为什么能拍吗？”教师反问她。她一本正经地说：“因为它里面有弹簧。”边说边用两手按了按球。老师问：“你怎么知道有弹簧呀？”她认真地说：“我们家气筒上面有一个小弹簧，妈妈把小弹簧一打，就打进去了。皮球就能弹起来了。”原来，在气筒上有一小节弹簧，在打气的过程中，弹簧被压下去又弹上来，她便认为弹簧被打到球里去了。与小女孩交谈后，老师找来一个打气筒，鼓励她自己给一个瘪瘪的皮球打气。操作开始，老师引导她将气筒口对着自己的手心打气，看看到底有没有弹簧出来；打好气之后，又让她将皮球中的气挤到手心，看看打进皮球里去的到底是什么</a:t>
            </a:r>
            <a:r>
              <a:rPr lang="en-US" altLang="zh-CN" sz="1600">
                <a:latin typeface="Times New Roman" panose="02020603050405020304"/>
                <a:ea typeface="楷体_GB2312" panose="02010609030101010101" charset="-122"/>
              </a:rPr>
              <a:t>……</a:t>
            </a:r>
            <a:r>
              <a:rPr lang="zh-CN" altLang="en-US" sz="1600">
                <a:latin typeface="Times New Roman" panose="02020603050405020304"/>
                <a:ea typeface="楷体_GB2312" panose="02010609030101010101" charset="-122"/>
              </a:rPr>
              <a:t>最后，小女孩终于确认皮球里装的不是弹簧，而是空气。</a:t>
            </a:r>
            <a:endParaRPr lang="zh-CN" altLang="en-US" sz="1600">
              <a:latin typeface="Times New Roman" panose="02020603050405020304"/>
              <a:ea typeface="楷体_GB2312" panose="0201060903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182370" y="3124835"/>
            <a:ext cx="6534785" cy="82994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latin typeface="宋体" panose="02010600030101010101" pitchFamily="2" charset="-122"/>
                <a:ea typeface="宋体" panose="02010600030101010101" pitchFamily="2" charset="-122"/>
              </a:rPr>
              <a:t>你</a:t>
            </a:r>
            <a:r>
              <a:rPr lang="zh-CN" altLang="en-US" sz="1600">
                <a:latin typeface="Times New Roman" panose="02020603050405020304"/>
                <a:ea typeface="宋体" panose="02010600030101010101" pitchFamily="2" charset="-122"/>
              </a:rPr>
              <a:t>认为案例中教师的教学是否成功</a:t>
            </a:r>
            <a:r>
              <a:rPr lang="zh-CN" altLang="en-US" sz="1600">
                <a:latin typeface="宋体" panose="02010600030101010101" pitchFamily="2" charset="-122"/>
                <a:ea typeface="宋体" panose="02010600030101010101" pitchFamily="2" charset="-122"/>
              </a:rPr>
              <a:t>？</a:t>
            </a:r>
            <a:endParaRPr lang="zh-CN" altLang="en-US" sz="16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latin typeface="Times New Roman" panose="02020603050405020304"/>
                <a:ea typeface="宋体" panose="02010600030101010101" pitchFamily="2" charset="-122"/>
              </a:rPr>
              <a:t>以上教师的教学主要遵循了幼儿园教学的哪些原则？</a:t>
            </a:r>
            <a:endParaRPr lang="zh-CN" altLang="en-US" sz="1600">
              <a:latin typeface="Times New Roman" panose="02020603050405020304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extBox 20"/>
          <p:cNvSpPr txBox="1"/>
          <p:nvPr>
            <p:custDataLst>
              <p:tags r:id="rId2"/>
            </p:custDataLst>
          </p:nvPr>
        </p:nvSpPr>
        <p:spPr>
          <a:xfrm>
            <a:off x="-984703" y="726324"/>
            <a:ext cx="4092575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2272AB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                                           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rgbClr val="2272AB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7" name="文本框 6"/>
          <p:cNvSpPr txBox="1"/>
          <p:nvPr>
            <p:custDataLst>
              <p:tags r:id="rId3"/>
            </p:custDataLst>
          </p:nvPr>
        </p:nvSpPr>
        <p:spPr>
          <a:xfrm>
            <a:off x="276225" y="259715"/>
            <a:ext cx="1448435" cy="46672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ctr"/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检测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评价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87045" y="942340"/>
            <a:ext cx="8283575" cy="2138680"/>
          </a:xfrm>
          <a:prstGeom prst="rect">
            <a:avLst/>
          </a:prstGeom>
        </p:spPr>
        <p:txBody>
          <a:bodyPr>
            <a:noAutofit/>
          </a:bodyPr>
          <a:p>
            <a:pPr marL="0" indent="0" algn="l" defTabSz="266700">
              <a:lnSpc>
                <a:spcPct val="150000"/>
              </a:lnSpc>
              <a:spcBef>
                <a:spcPts val="700"/>
              </a:spcBef>
              <a:spcAft>
                <a:spcPts val="700"/>
              </a:spcAft>
            </a:pPr>
            <a:r>
              <a:rPr lang="en-US" altLang="zh-CN" sz="1600">
                <a:latin typeface="Times New Roman" panose="02020603050405020304"/>
                <a:ea typeface="楷体_GB2312" panose="02010609030101010101" charset="-122"/>
              </a:rPr>
              <a:t>        </a:t>
            </a:r>
            <a:r>
              <a:rPr lang="zh-CN" altLang="en-US" sz="1600">
                <a:latin typeface="Times New Roman" panose="02020603050405020304"/>
                <a:ea typeface="楷体_GB2312" panose="02010609030101010101" charset="-122"/>
              </a:rPr>
              <a:t>下雪天是引导幼儿认识雪的大好时机，教师可以将幼儿带到户外，让幼儿看满天的雪花飞舞，鼓励幼儿用手接住雪花，摸一摸、闻一闻、比一比，再想一想，雪花</a:t>
            </a:r>
            <a:r>
              <a:rPr lang="en-US" altLang="zh-CN" sz="1600">
                <a:latin typeface="Times New Roman" panose="02020603050405020304"/>
                <a:ea typeface="Times New Roman" panose="02020603050405020304"/>
              </a:rPr>
              <a:t>,</a:t>
            </a:r>
            <a:r>
              <a:rPr lang="zh-CN" altLang="en-US" sz="1600">
                <a:latin typeface="Times New Roman" panose="02020603050405020304"/>
                <a:ea typeface="楷体_GB2312" panose="02010609030101010101" charset="-122"/>
              </a:rPr>
              <a:t>是棉花吗</a:t>
            </a:r>
            <a:r>
              <a:rPr lang="en-US" altLang="zh-CN" sz="1600">
                <a:latin typeface="Times New Roman" panose="02020603050405020304"/>
                <a:ea typeface="Times New Roman" panose="02020603050405020304"/>
              </a:rPr>
              <a:t>?</a:t>
            </a:r>
            <a:r>
              <a:rPr lang="zh-CN" altLang="en-US" sz="1600">
                <a:latin typeface="Times New Roman" panose="02020603050405020304"/>
                <a:ea typeface="楷体_GB2312" panose="02010609030101010101" charset="-122"/>
              </a:rPr>
              <a:t>雪花是糖吗</a:t>
            </a:r>
            <a:r>
              <a:rPr lang="en-US" altLang="zh-CN" sz="1600">
                <a:latin typeface="Times New Roman" panose="02020603050405020304"/>
                <a:ea typeface="Times New Roman" panose="02020603050405020304"/>
              </a:rPr>
              <a:t>?</a:t>
            </a:r>
            <a:r>
              <a:rPr lang="zh-CN" altLang="en-US" sz="1600">
                <a:latin typeface="Times New Roman" panose="02020603050405020304"/>
                <a:ea typeface="楷体_GB2312" panose="02010609030101010101" charset="-122"/>
              </a:rPr>
              <a:t>雪花是盐吗</a:t>
            </a:r>
            <a:r>
              <a:rPr lang="en-US" altLang="zh-CN" sz="1600">
                <a:latin typeface="Times New Roman" panose="02020603050405020304"/>
                <a:ea typeface="Times New Roman" panose="02020603050405020304"/>
              </a:rPr>
              <a:t>?</a:t>
            </a:r>
            <a:r>
              <a:rPr lang="zh-CN" altLang="en-US" sz="1600">
                <a:latin typeface="Times New Roman" panose="02020603050405020304"/>
                <a:ea typeface="楷体_GB2312" panose="02010609030101010101" charset="-122"/>
              </a:rPr>
              <a:t>为什么不是</a:t>
            </a:r>
            <a:r>
              <a:rPr lang="en-US" altLang="zh-CN" sz="1600">
                <a:latin typeface="Times New Roman" panose="02020603050405020304"/>
                <a:ea typeface="Times New Roman" panose="02020603050405020304"/>
              </a:rPr>
              <a:t>?</a:t>
            </a:r>
            <a:r>
              <a:rPr lang="zh-CN" altLang="en-US" sz="1600">
                <a:latin typeface="Times New Roman" panose="02020603050405020304"/>
                <a:ea typeface="楷体_GB2312" panose="02010609030101010101" charset="-122"/>
              </a:rPr>
              <a:t>还可以鼓励幼儿在雪地上跑步、打雪仗等。</a:t>
            </a:r>
            <a:endParaRPr lang="zh-CN" altLang="en-US" sz="1600">
              <a:latin typeface="Times New Roman" panose="02020603050405020304"/>
              <a:ea typeface="楷体_GB2312" panose="0201060903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501775" y="2930525"/>
            <a:ext cx="5647690" cy="73215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 defTabSz="266700">
              <a:lnSpc>
                <a:spcPts val="1800"/>
              </a:lnSpc>
              <a:spcBef>
                <a:spcPts val="700"/>
              </a:spcBef>
              <a:spcAft>
                <a:spcPts val="700"/>
              </a:spcAft>
            </a:pPr>
            <a:r>
              <a:rPr lang="en-US" altLang="zh-CN" sz="1600">
                <a:latin typeface="宋体" panose="02010600030101010101" pitchFamily="2" charset="-122"/>
                <a:ea typeface="宋体" panose="02010600030101010101" pitchFamily="2" charset="-122"/>
              </a:rPr>
              <a:t>1.</a:t>
            </a:r>
            <a:r>
              <a:rPr lang="zh-CN" altLang="en-US" sz="1600">
                <a:latin typeface="宋体" panose="02010600030101010101" pitchFamily="2" charset="-122"/>
                <a:ea typeface="宋体" panose="02010600030101010101" pitchFamily="2" charset="-122"/>
              </a:rPr>
              <a:t>这个案例体现了幼儿园教学活动的哪个组织与指导策略</a:t>
            </a:r>
            <a:r>
              <a:rPr lang="en-US" altLang="zh-CN" sz="1600">
                <a:latin typeface="宋体" panose="02010600030101010101" pitchFamily="2" charset="-122"/>
                <a:ea typeface="宋体" panose="02010600030101010101" pitchFamily="2" charset="-122"/>
              </a:rPr>
              <a:t>?</a:t>
            </a:r>
            <a:endParaRPr lang="en-US" altLang="zh-CN" sz="16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 algn="l" defTabSz="266700">
              <a:lnSpc>
                <a:spcPts val="1800"/>
              </a:lnSpc>
              <a:spcBef>
                <a:spcPts val="700"/>
              </a:spcBef>
              <a:spcAft>
                <a:spcPts val="700"/>
              </a:spcAft>
            </a:pPr>
            <a:r>
              <a:rPr lang="en-US" altLang="zh-CN" sz="1600">
                <a:latin typeface="宋体" panose="02010600030101010101" pitchFamily="2" charset="-122"/>
                <a:ea typeface="宋体" panose="02010600030101010101" pitchFamily="2" charset="-122"/>
              </a:rPr>
              <a:t>2.</a:t>
            </a:r>
            <a:r>
              <a:rPr lang="zh-CN" altLang="en-US" sz="1600">
                <a:latin typeface="宋体" panose="02010600030101010101" pitchFamily="2" charset="-122"/>
                <a:ea typeface="宋体" panose="02010600030101010101" pitchFamily="2" charset="-122"/>
              </a:rPr>
              <a:t>运用这个策略时应注意什么问题</a:t>
            </a:r>
            <a:r>
              <a:rPr lang="en-US" altLang="zh-CN" sz="1600">
                <a:latin typeface="宋体" panose="02010600030101010101" pitchFamily="2" charset="-122"/>
                <a:ea typeface="宋体" panose="02010600030101010101" pitchFamily="2" charset="-122"/>
              </a:rPr>
              <a:t>?</a:t>
            </a:r>
            <a:endParaRPr lang="en-US" altLang="zh-CN" sz="16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矩形: 圆角 5"/>
          <p:cNvSpPr/>
          <p:nvPr>
            <p:custDataLst>
              <p:tags r:id="rId2"/>
            </p:custDataLst>
          </p:nvPr>
        </p:nvSpPr>
        <p:spPr>
          <a:xfrm>
            <a:off x="1441450" y="1673860"/>
            <a:ext cx="6537325" cy="1795145"/>
          </a:xfrm>
          <a:prstGeom prst="roundRect">
            <a:avLst>
              <a:gd name="adj" fmla="val 5915"/>
            </a:avLst>
          </a:prstGeom>
          <a:solidFill>
            <a:schemeClr val="bg1"/>
          </a:solidFill>
          <a:ln w="12700">
            <a:solidFill>
              <a:srgbClr val="AFD4C2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2400" dirty="0">
              <a:latin typeface="+mj-ea"/>
              <a:ea typeface="+mj-ea"/>
            </a:endParaRPr>
          </a:p>
        </p:txBody>
      </p:sp>
      <p:sp>
        <p:nvSpPr>
          <p:cNvPr id="24" name="Rectangle 4"/>
          <p:cNvSpPr txBox="1">
            <a:spLocks noChangeArrowheads="1"/>
          </p:cNvSpPr>
          <p:nvPr>
            <p:custDataLst>
              <p:tags r:id="rId3"/>
            </p:custDataLst>
          </p:nvPr>
        </p:nvSpPr>
        <p:spPr>
          <a:xfrm>
            <a:off x="1441450" y="2063750"/>
            <a:ext cx="6537325" cy="101473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defTabSz="914400">
              <a:defRPr sz="1800"/>
            </a:lvl1pPr>
            <a:lvl2pPr marL="285750" lvl="1" indent="-285750" defTabSz="914400">
              <a:lnSpc>
                <a:spcPct val="200000"/>
              </a:lnSpc>
              <a:spcBef>
                <a:spcPts val="0"/>
              </a:spcBef>
              <a:buClr>
                <a:srgbClr val="00B050"/>
              </a:buClr>
              <a:buSzPct val="85000"/>
              <a:buFont typeface="Wingdings" panose="05000000000000000000" pitchFamily="2" charset="2"/>
              <a:buChar char="u"/>
              <a:defRPr sz="1400">
                <a:latin typeface="+mj-ea"/>
                <a:ea typeface="+mj-ea"/>
              </a:defRPr>
            </a:lvl2pPr>
            <a:lvl3pPr marL="914400" defTabSz="914400">
              <a:defRPr sz="1800"/>
            </a:lvl3pPr>
            <a:lvl4pPr marL="1371600" defTabSz="914400">
              <a:defRPr sz="1800"/>
            </a:lvl4pPr>
            <a:lvl5pPr marL="1828800" defTabSz="914400">
              <a:defRPr sz="1800"/>
            </a:lvl5pPr>
            <a:lvl6pPr marL="2286000" defTabSz="914400">
              <a:defRPr sz="1800"/>
            </a:lvl6pPr>
            <a:lvl7pPr marL="2743200" defTabSz="914400">
              <a:defRPr sz="1800"/>
            </a:lvl7pPr>
            <a:lvl8pPr marL="3200400" defTabSz="914400">
              <a:defRPr sz="1800"/>
            </a:lvl8pPr>
            <a:lvl9pPr marL="3657600" defTabSz="914400">
              <a:defRPr sz="1800"/>
            </a:lvl9pPr>
          </a:lstStyle>
          <a:p>
            <a:pPr marL="0" lvl="1" indent="0">
              <a:lnSpc>
                <a:spcPct val="150000"/>
              </a:lnSpc>
              <a:buClr>
                <a:schemeClr val="tx1"/>
              </a:buClr>
              <a:buSzPct val="100000"/>
              <a:buFont typeface="+mj-lt"/>
              <a:buNone/>
            </a:pPr>
            <a:r>
              <a:rPr lang="en-US" altLang="zh-CN" sz="2000" noProof="0" dirty="0">
                <a:ln>
                  <a:noFill/>
                </a:ln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</a:rPr>
              <a:t>   </a:t>
            </a:r>
            <a:r>
              <a:rPr lang="zh-CN" altLang="en-US" sz="2000" noProof="0" dirty="0">
                <a:ln>
                  <a:noFill/>
                </a:ln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</a:rPr>
              <a:t>1.交流、总结本课学习收获与疑虑。</a:t>
            </a:r>
            <a:endParaRPr lang="zh-CN" altLang="en-US" sz="2000" noProof="0" dirty="0">
              <a:ln>
                <a:noFill/>
              </a:ln>
              <a:effectLst/>
              <a:uLnTx/>
              <a:uFillTx/>
              <a:latin typeface="黑体" panose="02010609060101010101" charset="-122"/>
              <a:ea typeface="黑体" panose="02010609060101010101" charset="-122"/>
            </a:endParaRPr>
          </a:p>
          <a:p>
            <a:pPr marL="0" lvl="1" indent="0">
              <a:lnSpc>
                <a:spcPct val="150000"/>
              </a:lnSpc>
              <a:buClr>
                <a:schemeClr val="tx1"/>
              </a:buClr>
              <a:buSzPct val="100000"/>
              <a:buFont typeface="+mj-lt"/>
              <a:buNone/>
            </a:pPr>
            <a:r>
              <a:rPr lang="en-US" altLang="zh-CN" sz="2000" noProof="0" dirty="0">
                <a:ln>
                  <a:noFill/>
                </a:ln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</a:rPr>
              <a:t>   </a:t>
            </a:r>
            <a:r>
              <a:rPr lang="zh-CN" altLang="en-US" sz="2000" noProof="0" dirty="0">
                <a:ln>
                  <a:noFill/>
                </a:ln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</a:rPr>
              <a:t>2.分析本节课所学幼儿园教学的五个原则。</a:t>
            </a:r>
            <a:endParaRPr lang="zh-CN" altLang="en-US" sz="2000" noProof="0" dirty="0">
              <a:ln>
                <a:noFill/>
              </a:ln>
              <a:effectLst/>
              <a:uLnTx/>
              <a:uFillTx/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4"/>
            </p:custDataLst>
          </p:nvPr>
        </p:nvSpPr>
        <p:spPr>
          <a:xfrm>
            <a:off x="276225" y="259715"/>
            <a:ext cx="1448435" cy="46672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ctr"/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实践探究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4" descr="cloud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02485" y="884555"/>
            <a:ext cx="5347970" cy="3082925"/>
          </a:xfrm>
          <a:prstGeom prst="rect">
            <a:avLst/>
          </a:prstGeom>
        </p:spPr>
      </p:pic>
      <p:sp>
        <p:nvSpPr>
          <p:cNvPr id="16" name="文本框 15"/>
          <p:cNvSpPr txBox="1"/>
          <p:nvPr/>
        </p:nvSpPr>
        <p:spPr>
          <a:xfrm>
            <a:off x="3623191" y="1932383"/>
            <a:ext cx="2418080" cy="7683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感谢观看</a:t>
            </a:r>
            <a:endParaRPr lang="zh-CN" altLang="en-US" sz="4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>
            <p:custDataLst>
              <p:tags r:id="rId2"/>
            </p:custDataLst>
          </p:nvPr>
        </p:nvSpPr>
        <p:spPr>
          <a:xfrm>
            <a:off x="276225" y="259715"/>
            <a:ext cx="1448435" cy="46672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ctr"/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知识点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</a:t>
            </a:r>
            <a:endParaRPr lang="en-US" altLang="zh-CN" sz="240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2" name="TextBox 20"/>
          <p:cNvSpPr txBox="1"/>
          <p:nvPr>
            <p:custDataLst>
              <p:tags r:id="rId3"/>
            </p:custDataLst>
          </p:nvPr>
        </p:nvSpPr>
        <p:spPr>
          <a:xfrm>
            <a:off x="454025" y="777240"/>
            <a:ext cx="48463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400" b="1" noProof="0" dirty="0">
                <a:ln>
                  <a:noFill/>
                </a:ln>
                <a:solidFill>
                  <a:srgbClr val="2272AB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一、幼儿园教学活动的含义</a:t>
            </a:r>
            <a:endParaRPr lang="zh-CN" altLang="en-US" sz="2400" b="1" noProof="0" dirty="0">
              <a:ln>
                <a:noFill/>
              </a:ln>
              <a:solidFill>
                <a:srgbClr val="2272AB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9" name="TextBox 9"/>
          <p:cNvSpPr txBox="1"/>
          <p:nvPr>
            <p:custDataLst>
              <p:tags r:id="rId4"/>
            </p:custDataLst>
          </p:nvPr>
        </p:nvSpPr>
        <p:spPr>
          <a:xfrm>
            <a:off x="1600835" y="1799590"/>
            <a:ext cx="6458585" cy="102806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i="0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指教师从幼儿的兴趣和实际水平出发，根据幼儿园教育目标，有目的、有计划地组织和指导幼儿主动学习，以增进幼儿对周围环境的认识，培养学习兴趣，以</a:t>
            </a:r>
            <a:r>
              <a:rPr kumimoji="0" lang="zh-CN" altLang="en-US" sz="160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获取</a:t>
            </a:r>
            <a:r>
              <a:rPr kumimoji="0" lang="zh-CN" altLang="en-US" sz="1600" i="0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有利于其身心发展的</a:t>
            </a:r>
            <a:r>
              <a:rPr kumimoji="0" lang="zh-CN" altLang="en-US" sz="160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经验</a:t>
            </a:r>
            <a:r>
              <a:rPr kumimoji="0" lang="zh-CN" altLang="en-US" sz="1600" i="0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的</a:t>
            </a:r>
            <a:r>
              <a:rPr kumimoji="0" lang="zh-CN" altLang="en-US" sz="160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一切</a:t>
            </a:r>
            <a:r>
              <a:rPr kumimoji="0" lang="zh-CN" altLang="en-US" sz="1600" i="0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的</a:t>
            </a:r>
            <a:r>
              <a:rPr kumimoji="0" lang="zh-CN" altLang="en-US" sz="160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教育活动</a:t>
            </a:r>
            <a:r>
              <a:rPr kumimoji="0" lang="zh-CN" altLang="en-US" sz="1600" i="0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。</a:t>
            </a:r>
            <a:endParaRPr kumimoji="0" lang="zh-CN" altLang="en-US" sz="1600" i="0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+mn-cs"/>
            </a:endParaRPr>
          </a:p>
        </p:txBody>
      </p:sp>
      <p:sp>
        <p:nvSpPr>
          <p:cNvPr id="30" name="TextBox 10"/>
          <p:cNvSpPr txBox="1"/>
          <p:nvPr>
            <p:custDataLst>
              <p:tags r:id="rId5"/>
            </p:custDataLst>
          </p:nvPr>
        </p:nvSpPr>
        <p:spPr>
          <a:xfrm>
            <a:off x="1546225" y="3155315"/>
            <a:ext cx="7111365" cy="117602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指</a:t>
            </a:r>
            <a:r>
              <a:rPr kumimoji="0" lang="zh-CN" altLang="en-US" sz="160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一定时间内</a:t>
            </a:r>
            <a:r>
              <a:rPr kumimoji="0" lang="zh-CN" altLang="en-US" sz="16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，幼儿教师设计的、多种形式的、有目的、有计划地引导幼儿主动地获得</a:t>
            </a:r>
            <a:r>
              <a:rPr kumimoji="0" lang="zh-CN" altLang="en-US" sz="160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知识经验</a:t>
            </a:r>
            <a:r>
              <a:rPr kumimoji="0" lang="zh-CN" altLang="en-US" sz="16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，掌握</a:t>
            </a:r>
            <a:r>
              <a:rPr kumimoji="0" lang="zh-CN" altLang="en-US" sz="160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技能技巧</a:t>
            </a:r>
            <a:r>
              <a:rPr kumimoji="0" lang="zh-CN" altLang="en-US" sz="16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，并在此过程中发展</a:t>
            </a:r>
            <a:r>
              <a:rPr kumimoji="0" lang="zh-CN" altLang="en-US" sz="160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能力</a:t>
            </a:r>
            <a:r>
              <a:rPr kumimoji="0" lang="zh-CN" altLang="en-US" sz="16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、形成良好</a:t>
            </a:r>
            <a:r>
              <a:rPr kumimoji="0" lang="zh-CN" altLang="en-US" sz="160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行为习惯</a:t>
            </a:r>
            <a:r>
              <a:rPr kumimoji="0" lang="zh-CN" altLang="en-US" sz="16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的</a:t>
            </a:r>
            <a:r>
              <a:rPr kumimoji="0" lang="zh-CN" altLang="en-US" sz="160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专门</a:t>
            </a:r>
            <a:r>
              <a:rPr kumimoji="0" lang="zh-CN" altLang="en-US" sz="16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的教育活动。</a:t>
            </a:r>
            <a:endParaRPr kumimoji="0" lang="zh-CN" altLang="en-US" sz="16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+mn-cs"/>
            </a:endParaRPr>
          </a:p>
        </p:txBody>
      </p:sp>
      <p:sp>
        <p:nvSpPr>
          <p:cNvPr id="31" name="等腰三角形 2"/>
          <p:cNvSpPr/>
          <p:nvPr>
            <p:custDataLst>
              <p:tags r:id="rId6"/>
            </p:custDataLst>
          </p:nvPr>
        </p:nvSpPr>
        <p:spPr bwMode="auto">
          <a:xfrm rot="2747878">
            <a:off x="544102" y="1825447"/>
            <a:ext cx="992271" cy="1148109"/>
          </a:xfrm>
          <a:custGeom>
            <a:avLst/>
            <a:gdLst/>
            <a:ahLst/>
            <a:cxnLst/>
            <a:rect l="l" t="t" r="r" b="b"/>
            <a:pathLst>
              <a:path w="1152128" h="1333073">
                <a:moveTo>
                  <a:pt x="576064" y="0"/>
                </a:moveTo>
                <a:lnTo>
                  <a:pt x="687529" y="192182"/>
                </a:lnTo>
                <a:cubicBezTo>
                  <a:pt x="952381" y="243689"/>
                  <a:pt x="1152128" y="477023"/>
                  <a:pt x="1152128" y="757009"/>
                </a:cubicBezTo>
                <a:cubicBezTo>
                  <a:pt x="1152128" y="1075160"/>
                  <a:pt x="894215" y="1333073"/>
                  <a:pt x="576064" y="1333073"/>
                </a:cubicBezTo>
                <a:cubicBezTo>
                  <a:pt x="257913" y="1333073"/>
                  <a:pt x="0" y="1075160"/>
                  <a:pt x="0" y="757009"/>
                </a:cubicBezTo>
                <a:cubicBezTo>
                  <a:pt x="0" y="477023"/>
                  <a:pt x="199747" y="243689"/>
                  <a:pt x="464599" y="19218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wrap="none" lIns="68580" tIns="34290" rIns="68580" bIns="3429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2" name="TextBox 12"/>
          <p:cNvSpPr txBox="1"/>
          <p:nvPr>
            <p:custDataLst>
              <p:tags r:id="rId7"/>
            </p:custDataLst>
          </p:nvPr>
        </p:nvSpPr>
        <p:spPr>
          <a:xfrm>
            <a:off x="650326" y="2266707"/>
            <a:ext cx="643835" cy="369258"/>
          </a:xfrm>
          <a:prstGeom prst="rect">
            <a:avLst/>
          </a:prstGeom>
          <a:noFill/>
          <a:ln>
            <a:noFill/>
          </a:ln>
        </p:spPr>
        <p:txBody>
          <a:bodyPr wrap="none" lIns="68580" tIns="34290" rIns="68580" bIns="34290" anchor="ctr"/>
          <a:lstStyle>
            <a:defPPr>
              <a:defRPr lang="zh-CN"/>
            </a:defPPr>
            <a:lvl1pPr algn="ctr">
              <a:defRPr sz="2000" ker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广义</a:t>
            </a: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3" name="等腰三角形 2"/>
          <p:cNvSpPr/>
          <p:nvPr>
            <p:custDataLst>
              <p:tags r:id="rId8"/>
            </p:custDataLst>
          </p:nvPr>
        </p:nvSpPr>
        <p:spPr bwMode="auto">
          <a:xfrm rot="3036074">
            <a:off x="544736" y="3088375"/>
            <a:ext cx="992273" cy="1148112"/>
          </a:xfrm>
          <a:custGeom>
            <a:avLst/>
            <a:gdLst/>
            <a:ahLst/>
            <a:cxnLst/>
            <a:rect l="l" t="t" r="r" b="b"/>
            <a:pathLst>
              <a:path w="1152128" h="1333073">
                <a:moveTo>
                  <a:pt x="576064" y="0"/>
                </a:moveTo>
                <a:lnTo>
                  <a:pt x="687529" y="192182"/>
                </a:lnTo>
                <a:cubicBezTo>
                  <a:pt x="952381" y="243689"/>
                  <a:pt x="1152128" y="477023"/>
                  <a:pt x="1152128" y="757009"/>
                </a:cubicBezTo>
                <a:cubicBezTo>
                  <a:pt x="1152128" y="1075160"/>
                  <a:pt x="894215" y="1333073"/>
                  <a:pt x="576064" y="1333073"/>
                </a:cubicBezTo>
                <a:cubicBezTo>
                  <a:pt x="257913" y="1333073"/>
                  <a:pt x="0" y="1075160"/>
                  <a:pt x="0" y="757009"/>
                </a:cubicBezTo>
                <a:cubicBezTo>
                  <a:pt x="0" y="477023"/>
                  <a:pt x="199747" y="243689"/>
                  <a:pt x="464599" y="192182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wrap="none" lIns="68580" tIns="34290" rIns="68580" bIns="3429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4" name="TextBox 14"/>
          <p:cNvSpPr txBox="1"/>
          <p:nvPr>
            <p:custDataLst>
              <p:tags r:id="rId9"/>
            </p:custDataLst>
          </p:nvPr>
        </p:nvSpPr>
        <p:spPr>
          <a:xfrm>
            <a:off x="650328" y="3571696"/>
            <a:ext cx="643835" cy="369258"/>
          </a:xfrm>
          <a:prstGeom prst="rect">
            <a:avLst/>
          </a:prstGeom>
          <a:noFill/>
          <a:ln>
            <a:noFill/>
          </a:ln>
        </p:spPr>
        <p:txBody>
          <a:bodyPr wrap="none" lIns="68580" tIns="34290" rIns="68580" bIns="34290" anchor="ctr"/>
          <a:lstStyle>
            <a:defPPr>
              <a:defRPr lang="zh-CN"/>
            </a:defPPr>
            <a:lvl1pPr algn="ctr">
              <a:defRPr sz="2000" ker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狭义</a:t>
            </a: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5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6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8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0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2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3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1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2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4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6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8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6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983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3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2" dur="3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2" presetClass="entr" presetSubtype="4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5983"/>
                                  </p:iterate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3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6" dur="3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0" grpId="0"/>
      <p:bldP spid="31" grpId="0" bldLvl="0" animBg="1"/>
      <p:bldP spid="32" grpId="0"/>
      <p:bldP spid="33" grpId="0" bldLvl="0" animBg="1"/>
      <p:bldP spid="3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>
            <p:custDataLst>
              <p:tags r:id="rId2"/>
            </p:custDataLst>
          </p:nvPr>
        </p:nvSpPr>
        <p:spPr>
          <a:xfrm>
            <a:off x="276225" y="259715"/>
            <a:ext cx="1448435" cy="46672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ctr"/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知识点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</a:t>
            </a:r>
            <a:endParaRPr lang="en-US" altLang="zh-CN" sz="240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197610" y="726440"/>
            <a:ext cx="6748145" cy="4288790"/>
          </a:xfrm>
          <a:prstGeom prst="rect">
            <a:avLst/>
          </a:prstGeom>
        </p:spPr>
      </p:pic>
      <p:sp>
        <p:nvSpPr>
          <p:cNvPr id="4" name="椭圆 3"/>
          <p:cNvSpPr/>
          <p:nvPr>
            <p:custDataLst>
              <p:tags r:id="rId5"/>
            </p:custDataLst>
          </p:nvPr>
        </p:nvSpPr>
        <p:spPr>
          <a:xfrm>
            <a:off x="6763385" y="2571750"/>
            <a:ext cx="306705" cy="257175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endParaRPr lang="zh-CN" altLang="en-US" strike="noStrike" noProof="1"/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7070090" y="2426335"/>
            <a:ext cx="1741805" cy="54800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2440305" y="2169795"/>
            <a:ext cx="862330" cy="2327910"/>
          </a:xfrm>
          <a:prstGeom prst="rect">
            <a:avLst/>
          </a:prstGeom>
        </p:spPr>
      </p:pic>
      <p:sp>
        <p:nvSpPr>
          <p:cNvPr id="9" name="椭圆 8"/>
          <p:cNvSpPr/>
          <p:nvPr>
            <p:custDataLst>
              <p:tags r:id="rId10"/>
            </p:custDataLst>
          </p:nvPr>
        </p:nvSpPr>
        <p:spPr>
          <a:xfrm>
            <a:off x="782955" y="2780665"/>
            <a:ext cx="1734185" cy="1343025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2000" b="1" strike="noStrike" noProof="1">
                <a:solidFill>
                  <a:srgbClr val="FF0000"/>
                </a:solidFill>
              </a:rPr>
              <a:t>广义幼儿园教学</a:t>
            </a:r>
            <a:endParaRPr lang="zh-CN" altLang="en-US" sz="2000" b="1" strike="noStrike" noProof="1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46" name="Oval 16"/>
          <p:cNvSpPr/>
          <p:nvPr>
            <p:custDataLst>
              <p:tags r:id="rId2"/>
            </p:custDataLst>
          </p:nvPr>
        </p:nvSpPr>
        <p:spPr>
          <a:xfrm rot="16200000">
            <a:off x="3935551" y="3287756"/>
            <a:ext cx="185022" cy="192427"/>
          </a:xfrm>
          <a:prstGeom prst="ellipse">
            <a:avLst/>
          </a:prstGeom>
          <a:noFill/>
          <a:ln w="254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1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47" name="Group 1"/>
          <p:cNvGrpSpPr/>
          <p:nvPr/>
        </p:nvGrpSpPr>
        <p:grpSpPr>
          <a:xfrm rot="16200000">
            <a:off x="3281892" y="2745994"/>
            <a:ext cx="40469" cy="1278632"/>
            <a:chOff x="6077893" y="2108487"/>
            <a:chExt cx="36214" cy="1552769"/>
          </a:xfrm>
          <a:solidFill>
            <a:schemeClr val="accent2">
              <a:lumMod val="75000"/>
            </a:schemeClr>
          </a:solidFill>
        </p:grpSpPr>
        <p:cxnSp>
          <p:nvCxnSpPr>
            <p:cNvPr id="48" name="Straight Connector 14"/>
            <p:cNvCxnSpPr/>
            <p:nvPr>
              <p:custDataLst>
                <p:tags r:id="rId3"/>
              </p:custDataLst>
            </p:nvPr>
          </p:nvCxnSpPr>
          <p:spPr>
            <a:xfrm>
              <a:off x="6114107" y="2108487"/>
              <a:ext cx="0" cy="1552769"/>
            </a:xfrm>
            <a:prstGeom prst="line">
              <a:avLst/>
            </a:prstGeom>
            <a:grpFill/>
            <a:ln w="19050" cmpd="sng">
              <a:solidFill>
                <a:schemeClr val="bg1">
                  <a:lumMod val="6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Straight Connector 24"/>
            <p:cNvCxnSpPr/>
            <p:nvPr>
              <p:custDataLst>
                <p:tags r:id="rId4"/>
              </p:custDataLst>
            </p:nvPr>
          </p:nvCxnSpPr>
          <p:spPr>
            <a:xfrm>
              <a:off x="6077893" y="2108487"/>
              <a:ext cx="0" cy="1552769"/>
            </a:xfrm>
            <a:prstGeom prst="line">
              <a:avLst/>
            </a:prstGeom>
            <a:grpFill/>
            <a:ln w="19050" cmpd="sng">
              <a:solidFill>
                <a:schemeClr val="bg1">
                  <a:lumMod val="6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0" name="Group 2"/>
          <p:cNvGrpSpPr/>
          <p:nvPr/>
        </p:nvGrpSpPr>
        <p:grpSpPr>
          <a:xfrm rot="16200000">
            <a:off x="4668765" y="2826541"/>
            <a:ext cx="40473" cy="1129452"/>
            <a:chOff x="6077893" y="3797444"/>
            <a:chExt cx="36214" cy="1371599"/>
          </a:xfrm>
          <a:solidFill>
            <a:schemeClr val="accent2">
              <a:lumMod val="75000"/>
            </a:schemeClr>
          </a:solidFill>
        </p:grpSpPr>
        <p:cxnSp>
          <p:nvCxnSpPr>
            <p:cNvPr id="51" name="Straight Connector 19"/>
            <p:cNvCxnSpPr/>
            <p:nvPr>
              <p:custDataLst>
                <p:tags r:id="rId5"/>
              </p:custDataLst>
            </p:nvPr>
          </p:nvCxnSpPr>
          <p:spPr>
            <a:xfrm>
              <a:off x="6114107" y="3797444"/>
              <a:ext cx="0" cy="1371599"/>
            </a:xfrm>
            <a:prstGeom prst="line">
              <a:avLst/>
            </a:prstGeom>
            <a:grpFill/>
            <a:ln w="19050" cmpd="sng">
              <a:solidFill>
                <a:schemeClr val="bg1">
                  <a:lumMod val="6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Connector 25"/>
            <p:cNvCxnSpPr/>
            <p:nvPr>
              <p:custDataLst>
                <p:tags r:id="rId6"/>
              </p:custDataLst>
            </p:nvPr>
          </p:nvCxnSpPr>
          <p:spPr>
            <a:xfrm>
              <a:off x="6077893" y="3797444"/>
              <a:ext cx="0" cy="1371599"/>
            </a:xfrm>
            <a:prstGeom prst="line">
              <a:avLst/>
            </a:prstGeom>
            <a:grpFill/>
            <a:ln w="19050" cmpd="sng">
              <a:solidFill>
                <a:schemeClr val="bg1">
                  <a:lumMod val="6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3" name="Group 3"/>
          <p:cNvGrpSpPr/>
          <p:nvPr/>
        </p:nvGrpSpPr>
        <p:grpSpPr>
          <a:xfrm rot="16200000">
            <a:off x="6082453" y="2753383"/>
            <a:ext cx="40471" cy="1278634"/>
            <a:chOff x="6077893" y="5305231"/>
            <a:chExt cx="36214" cy="1552769"/>
          </a:xfrm>
          <a:solidFill>
            <a:schemeClr val="accent2">
              <a:lumMod val="75000"/>
            </a:schemeClr>
          </a:solidFill>
        </p:grpSpPr>
        <p:cxnSp>
          <p:nvCxnSpPr>
            <p:cNvPr id="54" name="Straight Connector 21"/>
            <p:cNvCxnSpPr/>
            <p:nvPr>
              <p:custDataLst>
                <p:tags r:id="rId7"/>
              </p:custDataLst>
            </p:nvPr>
          </p:nvCxnSpPr>
          <p:spPr>
            <a:xfrm>
              <a:off x="6114107" y="5305231"/>
              <a:ext cx="0" cy="1552769"/>
            </a:xfrm>
            <a:prstGeom prst="line">
              <a:avLst/>
            </a:prstGeom>
            <a:grpFill/>
            <a:ln w="19050" cmpd="sng">
              <a:solidFill>
                <a:schemeClr val="bg1">
                  <a:lumMod val="6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Connector 26"/>
            <p:cNvCxnSpPr/>
            <p:nvPr>
              <p:custDataLst>
                <p:tags r:id="rId8"/>
              </p:custDataLst>
            </p:nvPr>
          </p:nvCxnSpPr>
          <p:spPr>
            <a:xfrm>
              <a:off x="6077893" y="5305231"/>
              <a:ext cx="0" cy="1552769"/>
            </a:xfrm>
            <a:prstGeom prst="line">
              <a:avLst/>
            </a:prstGeom>
            <a:grpFill/>
            <a:ln w="19050" cmpd="sng">
              <a:solidFill>
                <a:schemeClr val="bg1">
                  <a:lumMod val="6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6" name="Oval 40"/>
          <p:cNvSpPr/>
          <p:nvPr>
            <p:custDataLst>
              <p:tags r:id="rId9"/>
            </p:custDataLst>
          </p:nvPr>
        </p:nvSpPr>
        <p:spPr>
          <a:xfrm rot="16200000">
            <a:off x="2464779" y="3274817"/>
            <a:ext cx="185022" cy="192427"/>
          </a:xfrm>
          <a:prstGeom prst="ellipse">
            <a:avLst/>
          </a:prstGeom>
          <a:noFill/>
          <a:ln w="254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1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7" name="Oval 41"/>
          <p:cNvSpPr/>
          <p:nvPr>
            <p:custDataLst>
              <p:tags r:id="rId10"/>
            </p:custDataLst>
          </p:nvPr>
        </p:nvSpPr>
        <p:spPr>
          <a:xfrm rot="16200000">
            <a:off x="5257431" y="3290018"/>
            <a:ext cx="185022" cy="192427"/>
          </a:xfrm>
          <a:prstGeom prst="ellipse">
            <a:avLst/>
          </a:prstGeom>
          <a:noFill/>
          <a:ln w="254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8" name="Isosceles Triangle 45"/>
          <p:cNvSpPr/>
          <p:nvPr>
            <p:custDataLst>
              <p:tags r:id="rId11"/>
            </p:custDataLst>
          </p:nvPr>
        </p:nvSpPr>
        <p:spPr>
          <a:xfrm>
            <a:off x="2516848" y="3079790"/>
            <a:ext cx="94094" cy="164200"/>
          </a:xfrm>
          <a:prstGeom prst="triangle">
            <a:avLst/>
          </a:prstGeom>
          <a:solidFill>
            <a:schemeClr val="bg1">
              <a:lumMod val="65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1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9" name="Isosceles Triangle 48"/>
          <p:cNvSpPr/>
          <p:nvPr>
            <p:custDataLst>
              <p:tags r:id="rId12"/>
            </p:custDataLst>
          </p:nvPr>
        </p:nvSpPr>
        <p:spPr>
          <a:xfrm rot="10800000" flipH="1">
            <a:off x="3987485" y="3517048"/>
            <a:ext cx="94094" cy="164200"/>
          </a:xfrm>
          <a:prstGeom prst="triangle">
            <a:avLst/>
          </a:prstGeom>
          <a:solidFill>
            <a:schemeClr val="bg1">
              <a:lumMod val="65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1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60" name="Isosceles Triangle 69"/>
          <p:cNvSpPr/>
          <p:nvPr>
            <p:custDataLst>
              <p:tags r:id="rId13"/>
            </p:custDataLst>
          </p:nvPr>
        </p:nvSpPr>
        <p:spPr>
          <a:xfrm>
            <a:off x="5300223" y="3098207"/>
            <a:ext cx="94094" cy="164200"/>
          </a:xfrm>
          <a:prstGeom prst="triangle">
            <a:avLst/>
          </a:prstGeom>
          <a:solidFill>
            <a:schemeClr val="bg1">
              <a:lumMod val="65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1" name="Rectangle 70"/>
          <p:cNvSpPr/>
          <p:nvPr>
            <p:custDataLst>
              <p:tags r:id="rId14"/>
            </p:custDataLst>
          </p:nvPr>
        </p:nvSpPr>
        <p:spPr>
          <a:xfrm>
            <a:off x="1426890" y="2067187"/>
            <a:ext cx="2295722" cy="1063566"/>
          </a:xfrm>
          <a:prstGeom prst="rect">
            <a:avLst/>
          </a:prstGeom>
          <a:noFill/>
          <a:ln w="38100">
            <a:solidFill>
              <a:schemeClr val="accent1"/>
            </a:solidFill>
          </a:ln>
          <a:effectLst>
            <a:outerShdw blurRad="177800" dist="63500" dir="2700000" algn="tl" rotWithShape="0">
              <a:prstClr val="black">
                <a:alpha val="1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1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62" name="TextBox 61"/>
          <p:cNvSpPr txBox="1"/>
          <p:nvPr>
            <p:custDataLst>
              <p:tags r:id="rId15"/>
            </p:custDataLst>
          </p:nvPr>
        </p:nvSpPr>
        <p:spPr>
          <a:xfrm>
            <a:off x="1426890" y="2389615"/>
            <a:ext cx="2295722" cy="27622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350" i="0" u="none" strike="noStrike" kern="1200" cap="none" spc="0" normalizeH="0" baseline="0">
                <a:cs typeface="+mn-cs"/>
              </a:rPr>
              <a:t>目的性与计划性</a:t>
            </a:r>
            <a:endParaRPr kumimoji="0" lang="zh-CN" altLang="en-US" sz="1350" i="0" u="none" strike="noStrike" kern="1200" cap="none" spc="0" normalizeH="0" baseline="0">
              <a:cs typeface="+mn-cs"/>
            </a:endParaRPr>
          </a:p>
        </p:txBody>
      </p:sp>
      <p:sp>
        <p:nvSpPr>
          <p:cNvPr id="63" name="TextBox 62"/>
          <p:cNvSpPr txBox="1"/>
          <p:nvPr>
            <p:custDataLst>
              <p:tags r:id="rId16"/>
            </p:custDataLst>
          </p:nvPr>
        </p:nvSpPr>
        <p:spPr>
          <a:xfrm>
            <a:off x="1426890" y="2080683"/>
            <a:ext cx="2295722" cy="25273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wrap="square" lIns="68580" tIns="34290" rIns="68580" bIns="34290" rtlCol="0">
            <a:spAutoFit/>
          </a:bodyPr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相对家庭和社会教育</a:t>
            </a:r>
            <a:endParaRPr kumimoji="0" lang="zh-CN" altLang="en-US" sz="12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64" name="Oval 40"/>
          <p:cNvSpPr/>
          <p:nvPr>
            <p:custDataLst>
              <p:tags r:id="rId17"/>
            </p:custDataLst>
          </p:nvPr>
        </p:nvSpPr>
        <p:spPr>
          <a:xfrm rot="16200000">
            <a:off x="6750513" y="3293269"/>
            <a:ext cx="185022" cy="192428"/>
          </a:xfrm>
          <a:prstGeom prst="ellipse">
            <a:avLst/>
          </a:prstGeom>
          <a:noFill/>
          <a:ln w="254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5" name="Isosceles Triangle 45"/>
          <p:cNvSpPr/>
          <p:nvPr>
            <p:custDataLst>
              <p:tags r:id="rId18"/>
            </p:custDataLst>
          </p:nvPr>
        </p:nvSpPr>
        <p:spPr>
          <a:xfrm rot="10800000">
            <a:off x="6802447" y="3532408"/>
            <a:ext cx="94094" cy="164200"/>
          </a:xfrm>
          <a:prstGeom prst="triangle">
            <a:avLst/>
          </a:prstGeom>
          <a:solidFill>
            <a:schemeClr val="bg1">
              <a:lumMod val="65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66" name="Group 1"/>
          <p:cNvGrpSpPr/>
          <p:nvPr/>
        </p:nvGrpSpPr>
        <p:grpSpPr>
          <a:xfrm rot="16200000">
            <a:off x="7799211" y="2511134"/>
            <a:ext cx="40515" cy="1760461"/>
            <a:chOff x="6077892" y="2108486"/>
            <a:chExt cx="36254" cy="2137898"/>
          </a:xfrm>
          <a:solidFill>
            <a:schemeClr val="accent2">
              <a:lumMod val="75000"/>
            </a:schemeClr>
          </a:solidFill>
        </p:grpSpPr>
        <p:cxnSp>
          <p:nvCxnSpPr>
            <p:cNvPr id="67" name="Straight Connector 14"/>
            <p:cNvCxnSpPr/>
            <p:nvPr>
              <p:custDataLst>
                <p:tags r:id="rId19"/>
              </p:custDataLst>
            </p:nvPr>
          </p:nvCxnSpPr>
          <p:spPr>
            <a:xfrm rot="5400000" flipV="1">
              <a:off x="5045170" y="3177408"/>
              <a:ext cx="2137897" cy="54"/>
            </a:xfrm>
            <a:prstGeom prst="line">
              <a:avLst/>
            </a:prstGeom>
            <a:grpFill/>
            <a:ln w="19050" cmpd="sng">
              <a:solidFill>
                <a:schemeClr val="bg1">
                  <a:lumMod val="6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Straight Connector 24"/>
            <p:cNvCxnSpPr/>
            <p:nvPr>
              <p:custDataLst>
                <p:tags r:id="rId20"/>
              </p:custDataLst>
            </p:nvPr>
          </p:nvCxnSpPr>
          <p:spPr>
            <a:xfrm rot="5400000" flipV="1">
              <a:off x="5008945" y="3177435"/>
              <a:ext cx="2137896" cy="1"/>
            </a:xfrm>
            <a:prstGeom prst="line">
              <a:avLst/>
            </a:prstGeom>
            <a:grpFill/>
            <a:ln w="19050" cmpd="sng">
              <a:solidFill>
                <a:schemeClr val="bg1">
                  <a:lumMod val="6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9" name="Group 1"/>
          <p:cNvGrpSpPr/>
          <p:nvPr/>
        </p:nvGrpSpPr>
        <p:grpSpPr>
          <a:xfrm rot="16200000">
            <a:off x="1491336" y="2422282"/>
            <a:ext cx="41039" cy="1926701"/>
            <a:chOff x="6077893" y="1321466"/>
            <a:chExt cx="36727" cy="2339790"/>
          </a:xfrm>
          <a:solidFill>
            <a:schemeClr val="accent2">
              <a:lumMod val="75000"/>
            </a:schemeClr>
          </a:solidFill>
        </p:grpSpPr>
        <p:cxnSp>
          <p:nvCxnSpPr>
            <p:cNvPr id="70" name="Straight Connector 14"/>
            <p:cNvCxnSpPr/>
            <p:nvPr>
              <p:custDataLst>
                <p:tags r:id="rId21"/>
              </p:custDataLst>
            </p:nvPr>
          </p:nvCxnSpPr>
          <p:spPr>
            <a:xfrm rot="5400000">
              <a:off x="4944469" y="2491105"/>
              <a:ext cx="2339789" cy="513"/>
            </a:xfrm>
            <a:prstGeom prst="line">
              <a:avLst/>
            </a:prstGeom>
            <a:grpFill/>
            <a:ln w="19050" cmpd="sng">
              <a:solidFill>
                <a:schemeClr val="bg1">
                  <a:lumMod val="6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Straight Connector 24"/>
            <p:cNvCxnSpPr/>
            <p:nvPr>
              <p:custDataLst>
                <p:tags r:id="rId22"/>
              </p:custDataLst>
            </p:nvPr>
          </p:nvCxnSpPr>
          <p:spPr>
            <a:xfrm rot="5400000">
              <a:off x="4908253" y="2491106"/>
              <a:ext cx="2339789" cy="510"/>
            </a:xfrm>
            <a:prstGeom prst="line">
              <a:avLst/>
            </a:prstGeom>
            <a:grpFill/>
            <a:ln w="19050" cmpd="sng">
              <a:solidFill>
                <a:schemeClr val="bg1">
                  <a:lumMod val="6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2" name="Oval 71"/>
          <p:cNvSpPr/>
          <p:nvPr>
            <p:custDataLst>
              <p:tags r:id="rId23"/>
            </p:custDataLst>
          </p:nvPr>
        </p:nvSpPr>
        <p:spPr>
          <a:xfrm>
            <a:off x="3441360" y="1811371"/>
            <a:ext cx="479053" cy="479053"/>
          </a:xfrm>
          <a:prstGeom prst="ellipse">
            <a:avLst/>
          </a:prstGeom>
          <a:solidFill>
            <a:schemeClr val="bg1">
              <a:lumMod val="95000"/>
            </a:schemeClr>
          </a:solidFill>
          <a:ln w="730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2300" b="1" i="0" u="none" strike="noStrike" kern="1200" cap="none" spc="0" normalizeH="0" baseline="0" noProof="0" dirty="0">
                <a:ln>
                  <a:noFill/>
                </a:ln>
                <a:solidFill>
                  <a:srgbClr val="2272AB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</a:t>
            </a:r>
            <a:endParaRPr kumimoji="0" lang="id-ID" sz="2300" b="1" i="0" u="none" strike="noStrike" kern="1200" cap="none" spc="0" normalizeH="0" baseline="0" noProof="0" dirty="0">
              <a:ln>
                <a:noFill/>
              </a:ln>
              <a:solidFill>
                <a:srgbClr val="2272AB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73" name="TextBox 72"/>
          <p:cNvSpPr txBox="1"/>
          <p:nvPr>
            <p:custDataLst>
              <p:tags r:id="rId24"/>
            </p:custDataLst>
          </p:nvPr>
        </p:nvSpPr>
        <p:spPr>
          <a:xfrm rot="16200000">
            <a:off x="5297146" y="2558646"/>
            <a:ext cx="471924" cy="238527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id-ID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2014</a:t>
            </a:r>
            <a:endParaRPr kumimoji="0" lang="id-ID" sz="11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74" name="Rectangle 70"/>
          <p:cNvSpPr/>
          <p:nvPr>
            <p:custDataLst>
              <p:tags r:id="rId25"/>
            </p:custDataLst>
          </p:nvPr>
        </p:nvSpPr>
        <p:spPr>
          <a:xfrm>
            <a:off x="4202081" y="2066855"/>
            <a:ext cx="2295722" cy="1063566"/>
          </a:xfrm>
          <a:prstGeom prst="rect">
            <a:avLst/>
          </a:prstGeom>
          <a:noFill/>
          <a:ln w="38100">
            <a:solidFill>
              <a:schemeClr val="accent1"/>
            </a:solidFill>
          </a:ln>
          <a:effectLst>
            <a:outerShdw blurRad="177800" dist="63500" dir="2700000" algn="tl" rotWithShape="0">
              <a:prstClr val="black">
                <a:alpha val="1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1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76" name="TextBox 75"/>
          <p:cNvSpPr txBox="1"/>
          <p:nvPr>
            <p:custDataLst>
              <p:tags r:id="rId26"/>
            </p:custDataLst>
          </p:nvPr>
        </p:nvSpPr>
        <p:spPr>
          <a:xfrm>
            <a:off x="4202081" y="2080352"/>
            <a:ext cx="2295722" cy="25273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wrap="square" lIns="68580" tIns="34290" rIns="68580" bIns="34290" rtlCol="0">
            <a:spAutoFit/>
          </a:bodyPr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相对小学教学</a:t>
            </a:r>
            <a:endParaRPr kumimoji="0" lang="zh-CN" altLang="en-US" sz="12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77" name="Oval 71"/>
          <p:cNvSpPr/>
          <p:nvPr>
            <p:custDataLst>
              <p:tags r:id="rId27"/>
            </p:custDataLst>
          </p:nvPr>
        </p:nvSpPr>
        <p:spPr>
          <a:xfrm>
            <a:off x="6216551" y="1811040"/>
            <a:ext cx="479053" cy="479053"/>
          </a:xfrm>
          <a:prstGeom prst="ellipse">
            <a:avLst/>
          </a:prstGeom>
          <a:solidFill>
            <a:schemeClr val="bg1">
              <a:lumMod val="95000"/>
            </a:schemeClr>
          </a:solidFill>
          <a:ln w="730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2300" b="1" i="0" u="none" strike="noStrike" kern="1200" cap="none" spc="0" normalizeH="0" baseline="0" noProof="0" dirty="0">
                <a:ln>
                  <a:noFill/>
                </a:ln>
                <a:solidFill>
                  <a:srgbClr val="2272AB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3</a:t>
            </a:r>
            <a:endParaRPr kumimoji="0" lang="id-ID" sz="2300" b="1" i="0" u="none" strike="noStrike" kern="1200" cap="none" spc="0" normalizeH="0" baseline="0" noProof="0" dirty="0">
              <a:ln>
                <a:noFill/>
              </a:ln>
              <a:solidFill>
                <a:srgbClr val="2272AB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78" name="Rectangle 70"/>
          <p:cNvSpPr/>
          <p:nvPr>
            <p:custDataLst>
              <p:tags r:id="rId28"/>
            </p:custDataLst>
          </p:nvPr>
        </p:nvSpPr>
        <p:spPr>
          <a:xfrm>
            <a:off x="2892417" y="3655600"/>
            <a:ext cx="2295722" cy="1063566"/>
          </a:xfrm>
          <a:prstGeom prst="rect">
            <a:avLst/>
          </a:prstGeom>
          <a:noFill/>
          <a:ln w="38100">
            <a:solidFill>
              <a:schemeClr val="accent1"/>
            </a:solidFill>
          </a:ln>
          <a:effectLst>
            <a:outerShdw blurRad="177800" dist="63500" dir="2700000" algn="tl" rotWithShape="0">
              <a:prstClr val="black">
                <a:alpha val="1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1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79" name="TextBox 78"/>
          <p:cNvSpPr txBox="1"/>
          <p:nvPr>
            <p:custDataLst>
              <p:tags r:id="rId29"/>
            </p:custDataLst>
          </p:nvPr>
        </p:nvSpPr>
        <p:spPr>
          <a:xfrm>
            <a:off x="2892417" y="3920878"/>
            <a:ext cx="2295722" cy="27622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350" i="0" u="none" strike="noStrike" kern="1200" cap="none" spc="0" normalizeH="0" baseline="0">
                <a:cs typeface="+mn-cs"/>
              </a:rPr>
              <a:t>活动性与参与性</a:t>
            </a:r>
            <a:endParaRPr kumimoji="0" lang="zh-CN" altLang="en-US" sz="110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+mn-cs"/>
            </a:endParaRPr>
          </a:p>
        </p:txBody>
      </p:sp>
      <p:sp>
        <p:nvSpPr>
          <p:cNvPr id="80" name="TextBox 79"/>
          <p:cNvSpPr txBox="1"/>
          <p:nvPr>
            <p:custDataLst>
              <p:tags r:id="rId30"/>
            </p:custDataLst>
          </p:nvPr>
        </p:nvSpPr>
        <p:spPr>
          <a:xfrm>
            <a:off x="2892417" y="3669096"/>
            <a:ext cx="2295722" cy="25273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wrap="square" lIns="68580" tIns="34290" rIns="68580" bIns="34290" rtlCol="0">
            <a:spAutoFit/>
          </a:bodyPr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200" b="1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相对小学教学</a:t>
            </a:r>
            <a:endParaRPr kumimoji="0" lang="zh-CN" altLang="en-US" sz="12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81" name="Oval 71"/>
          <p:cNvSpPr/>
          <p:nvPr>
            <p:custDataLst>
              <p:tags r:id="rId31"/>
            </p:custDataLst>
          </p:nvPr>
        </p:nvSpPr>
        <p:spPr>
          <a:xfrm>
            <a:off x="4906888" y="3399784"/>
            <a:ext cx="479053" cy="479053"/>
          </a:xfrm>
          <a:prstGeom prst="ellipse">
            <a:avLst/>
          </a:prstGeom>
          <a:solidFill>
            <a:schemeClr val="bg1">
              <a:lumMod val="95000"/>
            </a:schemeClr>
          </a:solidFill>
          <a:ln w="730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2300" b="1" i="0" u="none" strike="noStrike" kern="1200" cap="none" spc="0" normalizeH="0" baseline="0" noProof="0" dirty="0">
                <a:ln>
                  <a:noFill/>
                </a:ln>
                <a:solidFill>
                  <a:srgbClr val="2272AB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</a:t>
            </a:r>
            <a:endParaRPr kumimoji="0" lang="id-ID" sz="2300" b="1" i="0" u="none" strike="noStrike" kern="1200" cap="none" spc="0" normalizeH="0" baseline="0" noProof="0" dirty="0">
              <a:ln>
                <a:noFill/>
              </a:ln>
              <a:solidFill>
                <a:srgbClr val="2272AB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82" name="TextBox 81"/>
          <p:cNvSpPr txBox="1"/>
          <p:nvPr>
            <p:custDataLst>
              <p:tags r:id="rId32"/>
            </p:custDataLst>
          </p:nvPr>
        </p:nvSpPr>
        <p:spPr>
          <a:xfrm rot="16200000">
            <a:off x="6803996" y="4146832"/>
            <a:ext cx="471924" cy="238527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id-ID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2014</a:t>
            </a:r>
            <a:endParaRPr kumimoji="0" lang="id-ID" sz="11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83" name="Rectangle 70"/>
          <p:cNvSpPr/>
          <p:nvPr>
            <p:custDataLst>
              <p:tags r:id="rId33"/>
            </p:custDataLst>
          </p:nvPr>
        </p:nvSpPr>
        <p:spPr>
          <a:xfrm>
            <a:off x="5708931" y="3655042"/>
            <a:ext cx="2295722" cy="1063566"/>
          </a:xfrm>
          <a:prstGeom prst="rect">
            <a:avLst/>
          </a:prstGeom>
          <a:noFill/>
          <a:ln w="38100">
            <a:solidFill>
              <a:schemeClr val="accent1"/>
            </a:solidFill>
          </a:ln>
          <a:effectLst>
            <a:outerShdw blurRad="177800" dist="63500" dir="2700000" algn="tl" rotWithShape="0">
              <a:prstClr val="black">
                <a:alpha val="1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1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84" name="TextBox 83"/>
          <p:cNvSpPr txBox="1"/>
          <p:nvPr>
            <p:custDataLst>
              <p:tags r:id="rId34"/>
            </p:custDataLst>
          </p:nvPr>
        </p:nvSpPr>
        <p:spPr>
          <a:xfrm>
            <a:off x="5710201" y="3978105"/>
            <a:ext cx="2295722" cy="27622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350" i="0" u="none" strike="noStrike" kern="1200" cap="none" spc="0" normalizeH="0" baseline="0">
                <a:cs typeface="+mn-cs"/>
              </a:rPr>
              <a:t>游戏性与情境性</a:t>
            </a:r>
            <a:endParaRPr kumimoji="0" lang="zh-CN" altLang="en-US" sz="1350" i="0" u="none" strike="noStrike" kern="1200" cap="none" spc="0" normalizeH="0" baseline="0">
              <a:cs typeface="+mn-cs"/>
            </a:endParaRPr>
          </a:p>
        </p:txBody>
      </p:sp>
      <p:sp>
        <p:nvSpPr>
          <p:cNvPr id="85" name="TextBox 84"/>
          <p:cNvSpPr txBox="1"/>
          <p:nvPr>
            <p:custDataLst>
              <p:tags r:id="rId35"/>
            </p:custDataLst>
          </p:nvPr>
        </p:nvSpPr>
        <p:spPr>
          <a:xfrm>
            <a:off x="5708931" y="3668538"/>
            <a:ext cx="2295722" cy="25273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wrap="square" lIns="68580" tIns="34290" rIns="68580" bIns="34290" rtlCol="0">
            <a:spAutoFit/>
          </a:bodyPr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200" b="1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相对小学教学</a:t>
            </a:r>
            <a:endParaRPr kumimoji="0" lang="zh-CN" altLang="en-US" sz="12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86" name="Oval 71"/>
          <p:cNvSpPr/>
          <p:nvPr>
            <p:custDataLst>
              <p:tags r:id="rId36"/>
            </p:custDataLst>
          </p:nvPr>
        </p:nvSpPr>
        <p:spPr>
          <a:xfrm>
            <a:off x="7723402" y="3399227"/>
            <a:ext cx="479053" cy="479053"/>
          </a:xfrm>
          <a:prstGeom prst="ellipse">
            <a:avLst/>
          </a:prstGeom>
          <a:solidFill>
            <a:schemeClr val="bg1">
              <a:lumMod val="95000"/>
            </a:schemeClr>
          </a:solidFill>
          <a:ln w="730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2300" b="1" i="0" u="none" strike="noStrike" kern="1200" cap="none" spc="0" normalizeH="0" baseline="0" noProof="0" dirty="0">
                <a:ln>
                  <a:noFill/>
                </a:ln>
                <a:solidFill>
                  <a:srgbClr val="2272AB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4</a:t>
            </a:r>
            <a:endParaRPr kumimoji="0" lang="id-ID" sz="2300" b="1" i="0" u="none" strike="noStrike" kern="1200" cap="none" spc="0" normalizeH="0" baseline="0" noProof="0" dirty="0">
              <a:ln>
                <a:noFill/>
              </a:ln>
              <a:solidFill>
                <a:srgbClr val="2272AB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7" name="文本框 6"/>
          <p:cNvSpPr txBox="1"/>
          <p:nvPr>
            <p:custDataLst>
              <p:tags r:id="rId37"/>
            </p:custDataLst>
          </p:nvPr>
        </p:nvSpPr>
        <p:spPr>
          <a:xfrm>
            <a:off x="276225" y="259715"/>
            <a:ext cx="1448435" cy="46672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ctr"/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知识点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</a:t>
            </a:r>
            <a:endParaRPr lang="en-US" altLang="zh-CN" sz="240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9" name="TextBox 20"/>
          <p:cNvSpPr txBox="1"/>
          <p:nvPr>
            <p:custDataLst>
              <p:tags r:id="rId38"/>
            </p:custDataLst>
          </p:nvPr>
        </p:nvSpPr>
        <p:spPr>
          <a:xfrm>
            <a:off x="454025" y="777240"/>
            <a:ext cx="48463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2272AB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二、</a:t>
            </a:r>
            <a:r>
              <a:rPr lang="zh-CN" altLang="en-US" sz="2400" b="1" noProof="0" dirty="0">
                <a:ln>
                  <a:noFill/>
                </a:ln>
                <a:solidFill>
                  <a:srgbClr val="2272AB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幼儿园教学活动的特点</a:t>
            </a:r>
            <a:endParaRPr lang="zh-CN" altLang="en-US" sz="2400" b="1" noProof="0" dirty="0">
              <a:ln>
                <a:noFill/>
              </a:ln>
              <a:solidFill>
                <a:srgbClr val="2272AB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067300" y="2567305"/>
            <a:ext cx="3048000" cy="2990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生活性与启蒙性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3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3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3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3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3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3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3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3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6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6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6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3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500"/>
                            </p:stCondLst>
                            <p:childTnLst>
                              <p:par>
                                <p:cTn id="4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3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3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3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500"/>
                            </p:stCondLst>
                            <p:childTnLst>
                              <p:par>
                                <p:cTn id="5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3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3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3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000"/>
                            </p:stCondLst>
                            <p:childTnLst>
                              <p:par>
                                <p:cTn id="5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1" dur="3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500"/>
                            </p:stCondLst>
                            <p:childTnLst>
                              <p:par>
                                <p:cTn id="6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3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7000"/>
                            </p:stCondLst>
                            <p:childTnLst>
                              <p:par>
                                <p:cTn id="6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6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6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6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000"/>
                            </p:stCondLst>
                            <p:childTnLst>
                              <p:par>
                                <p:cTn id="7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3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8500"/>
                            </p:stCondLst>
                            <p:childTnLst>
                              <p:par>
                                <p:cTn id="7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3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3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3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9000"/>
                            </p:stCondLst>
                            <p:childTnLst>
                              <p:par>
                                <p:cTn id="8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3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9500"/>
                            </p:stCondLst>
                            <p:childTnLst>
                              <p:par>
                                <p:cTn id="8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3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3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3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0000"/>
                            </p:stCondLst>
                            <p:childTnLst>
                              <p:par>
                                <p:cTn id="9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5" dur="3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0500"/>
                            </p:stCondLst>
                            <p:childTnLst>
                              <p:par>
                                <p:cTn id="9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3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1000"/>
                            </p:stCondLst>
                            <p:childTnLst>
                              <p:par>
                                <p:cTn id="10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3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1500"/>
                            </p:stCondLst>
                            <p:childTnLst>
                              <p:par>
                                <p:cTn id="10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3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3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3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12000"/>
                            </p:stCondLst>
                            <p:childTnLst>
                              <p:par>
                                <p:cTn id="1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3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12500"/>
                            </p:stCondLst>
                            <p:childTnLst>
                              <p:par>
                                <p:cTn id="1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3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3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3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13000"/>
                            </p:stCondLst>
                            <p:childTnLst>
                              <p:par>
                                <p:cTn id="1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3" dur="3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13500"/>
                            </p:stCondLst>
                            <p:childTnLst>
                              <p:par>
                                <p:cTn id="1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3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14000"/>
                            </p:stCondLst>
                            <p:childTnLst>
                              <p:par>
                                <p:cTn id="1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1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15000"/>
                            </p:stCondLst>
                            <p:childTnLst>
                              <p:par>
                                <p:cTn id="13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7" dur="3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15500"/>
                            </p:stCondLst>
                            <p:childTnLst>
                              <p:par>
                                <p:cTn id="1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3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16000"/>
                            </p:stCondLst>
                            <p:childTnLst>
                              <p:par>
                                <p:cTn id="1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" dur="3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 bldLvl="0" animBg="1"/>
      <p:bldP spid="56" grpId="0" bldLvl="0" animBg="1"/>
      <p:bldP spid="57" grpId="0" bldLvl="0" animBg="1"/>
      <p:bldP spid="58" grpId="0" bldLvl="0" animBg="1"/>
      <p:bldP spid="59" grpId="0" bldLvl="0" animBg="1"/>
      <p:bldP spid="60" grpId="0" bldLvl="0" animBg="1"/>
      <p:bldP spid="61" grpId="0" bldLvl="0" animBg="1"/>
      <p:bldP spid="62" grpId="0"/>
      <p:bldP spid="63" grpId="0" bldLvl="0" animBg="1"/>
      <p:bldP spid="64" grpId="0" bldLvl="0" animBg="1"/>
      <p:bldP spid="65" grpId="0" bldLvl="0" animBg="1"/>
      <p:bldP spid="72" grpId="0" bldLvl="0" animBg="1"/>
      <p:bldP spid="73" grpId="0"/>
      <p:bldP spid="74" grpId="0" bldLvl="0" animBg="1"/>
      <p:bldP spid="76" grpId="0" bldLvl="0" animBg="1"/>
      <p:bldP spid="77" grpId="0" bldLvl="0" animBg="1"/>
      <p:bldP spid="78" grpId="0" bldLvl="0" animBg="1"/>
      <p:bldP spid="79" grpId="0"/>
      <p:bldP spid="80" grpId="0" bldLvl="0" animBg="1"/>
      <p:bldP spid="81" grpId="0" bldLvl="0" animBg="1"/>
      <p:bldP spid="82" grpId="0"/>
      <p:bldP spid="83" grpId="0" bldLvl="0" animBg="1"/>
      <p:bldP spid="84" grpId="0"/>
      <p:bldP spid="85" grpId="0" bldLvl="0" animBg="1"/>
      <p:bldP spid="86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7105" name="标题 126977"/>
          <p:cNvSpPr>
            <a:spLocks noGrp="1" noRot="1"/>
          </p:cNvSpPr>
          <p:nvPr>
            <p:ph type="ctrTitle"/>
          </p:nvPr>
        </p:nvSpPr>
        <p:spPr>
          <a:xfrm>
            <a:off x="1234202" y="675244"/>
            <a:ext cx="6704409" cy="364331"/>
          </a:xfrm>
        </p:spPr>
        <p:txBody>
          <a:bodyPr wrap="square" lIns="57504" tIns="28752" rIns="57504" bIns="28752" anchor="ctr" anchorCtr="0">
            <a:normAutofit fontScale="90000"/>
          </a:bodyPr>
          <a:p>
            <a:pPr algn="l" defTabSz="767080" eaLnBrk="1" hangingPunct="1">
              <a:buClrTx/>
              <a:buSzTx/>
              <a:buFontTx/>
            </a:pPr>
            <a:r>
              <a:rPr lang="zh-CN" altLang="en-US" sz="2400" b="1" kern="1200" dirty="0">
                <a:latin typeface="+mj-lt"/>
                <a:ea typeface="+mj-ea"/>
                <a:cs typeface="+mj-cs"/>
              </a:rPr>
              <a:t>（一）</a:t>
            </a:r>
            <a:r>
              <a:rPr lang="zh-CN" altLang="en-US" sz="2400" b="1" dirty="0">
                <a:sym typeface="+mn-ea"/>
              </a:rPr>
              <a:t>目的性与计划性</a:t>
            </a:r>
            <a:endParaRPr lang="zh-CN" altLang="en-US" sz="2400" b="1" kern="1200" dirty="0">
              <a:latin typeface="+mj-lt"/>
              <a:ea typeface="+mj-ea"/>
              <a:cs typeface="+mj-cs"/>
            </a:endParaRPr>
          </a:p>
        </p:txBody>
      </p:sp>
      <p:sp>
        <p:nvSpPr>
          <p:cNvPr id="11266" name="副标题 126978"/>
          <p:cNvSpPr>
            <a:spLocks noGrp="1" noRot="1"/>
          </p:cNvSpPr>
          <p:nvPr>
            <p:ph type="subTitle" idx="1"/>
          </p:nvPr>
        </p:nvSpPr>
        <p:spPr>
          <a:xfrm>
            <a:off x="513080" y="1092835"/>
            <a:ext cx="8146415" cy="3587750"/>
          </a:xfrm>
          <a:solidFill>
            <a:schemeClr val="accent1">
              <a:lumMod val="20000"/>
              <a:lumOff val="80000"/>
            </a:schemeClr>
          </a:solidFill>
        </p:spPr>
        <p:txBody>
          <a:bodyPr wrap="square" lIns="57504" tIns="28752" rIns="57504" bIns="28752" anchor="t"/>
          <a:p>
            <a:pPr marL="0" marR="0" indent="0" algn="l" defTabSz="767080" rtl="0" eaLnBrk="1" fontAlgn="base" latinLnBrk="0" hangingPunct="1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None/>
            </a:pPr>
            <a:r>
              <a:rPr kumimoji="0" lang="en-US" altLang="zh-CN" sz="2025" b="0" i="0" u="none" strike="noStrike" kern="1200" cap="none" spc="0" normalizeH="0" baseline="0" noProof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   </a:t>
            </a:r>
            <a:r>
              <a:rPr kumimoji="0" lang="en-US" altLang="zh-CN" sz="1950" b="0" i="0" u="none" strike="noStrike" kern="1200" cap="none" spc="0" normalizeH="0" baseline="0" noProof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kumimoji="0" lang="zh-CN" altLang="en-US" sz="1950" b="1" i="0" u="none" strike="noStrike" kern="1200" cap="none" spc="0" normalizeH="0" baseline="0" noProof="1" dirty="0">
                <a:solidFill>
                  <a:srgbClr val="FF0000"/>
                </a:solidFill>
                <a:latin typeface="+mj-lt"/>
                <a:ea typeface="+mj-ea"/>
                <a:cs typeface="+mj-cs"/>
                <a:sym typeface="+mn-ea"/>
              </a:rPr>
              <a:t>目的性</a:t>
            </a:r>
            <a:endParaRPr kumimoji="0" lang="zh-CN" altLang="en-US" sz="1950" b="1" i="0" u="none" strike="noStrike" kern="1200" cap="none" spc="0" normalizeH="0" baseline="0" noProof="1" dirty="0">
              <a:solidFill>
                <a:schemeClr val="tx1"/>
              </a:solidFill>
              <a:latin typeface="+mj-lt"/>
              <a:ea typeface="+mj-ea"/>
              <a:cs typeface="+mj-cs"/>
              <a:sym typeface="+mn-ea"/>
            </a:endParaRPr>
          </a:p>
          <a:p>
            <a:pPr marL="0" marR="0" indent="0" algn="l" defTabSz="767080" rtl="0" eaLnBrk="1" fontAlgn="base" latinLnBrk="0" hangingPunct="1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None/>
            </a:pPr>
            <a:r>
              <a:rPr kumimoji="0" lang="zh-CN" altLang="en-US" sz="2025" b="1" i="0" u="none" strike="noStrike" kern="1200" cap="none" spc="0" normalizeH="0" baseline="0" noProof="1" dirty="0">
                <a:solidFill>
                  <a:schemeClr val="tx1"/>
                </a:solidFill>
                <a:latin typeface="+mj-lt"/>
                <a:ea typeface="+mj-ea"/>
                <a:cs typeface="+mj-cs"/>
                <a:sym typeface="+mn-ea"/>
              </a:rPr>
              <a:t> </a:t>
            </a:r>
            <a:r>
              <a:rPr kumimoji="0" lang="en-US" altLang="zh-CN" sz="2025" b="1" i="0" u="none" strike="noStrike" kern="1200" cap="none" spc="0" normalizeH="0" baseline="0" noProof="1" dirty="0">
                <a:solidFill>
                  <a:schemeClr val="tx1"/>
                </a:solidFill>
                <a:latin typeface="+mj-lt"/>
                <a:ea typeface="+mj-ea"/>
                <a:cs typeface="+mj-cs"/>
                <a:sym typeface="+mn-ea"/>
              </a:rPr>
              <a:t>     </a:t>
            </a:r>
            <a:r>
              <a:rPr kumimoji="0" lang="zh-CN" altLang="en-US" sz="1800" i="0" u="none" strike="noStrike" kern="1200" cap="none" spc="0" normalizeH="0" baseline="0" noProof="1" dirty="0">
                <a:solidFill>
                  <a:schemeClr val="tx1"/>
                </a:solidFill>
                <a:sym typeface="+mn-ea"/>
              </a:rPr>
              <a:t>幼儿园各层次的教育目标包括</a:t>
            </a:r>
            <a:r>
              <a:rPr kumimoji="0" lang="zh-CN" altLang="en-US" sz="1800" i="0" u="none" strike="noStrike" kern="1200" cap="none" spc="0" normalizeH="0" baseline="0" noProof="1" dirty="0">
                <a:latin typeface="+mn-lt"/>
                <a:ea typeface="+mn-ea"/>
                <a:cs typeface="+mn-cs"/>
              </a:rPr>
              <a:t>具体教育活动目标，决定幼儿园教学活动的方向。</a:t>
            </a:r>
            <a:endParaRPr kumimoji="0" lang="zh-CN" altLang="en-US" b="0" i="0" u="none" strike="noStrike" kern="1200" cap="none" spc="0" normalizeH="0" baseline="0" noProof="1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0" marR="0" indent="0" algn="l" defTabSz="767080" rtl="0" eaLnBrk="1" fontAlgn="base" latinLnBrk="0" hangingPunct="1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None/>
            </a:pPr>
            <a:r>
              <a:rPr kumimoji="0" lang="en-US" altLang="zh-CN" b="0" i="0" u="none" strike="noStrike" kern="1200" cap="none" spc="0" normalizeH="0" baseline="0" noProof="1" dirty="0">
                <a:solidFill>
                  <a:schemeClr val="tx1"/>
                </a:solidFill>
                <a:latin typeface="+mn-lt"/>
                <a:ea typeface="+mn-ea"/>
                <a:cs typeface="+mn-cs"/>
                <a:sym typeface="+mn-ea"/>
              </a:rPr>
              <a:t>     </a:t>
            </a:r>
            <a:r>
              <a:rPr kumimoji="0" lang="zh-CN" altLang="en-US" b="1" i="0" u="none" strike="noStrike" kern="1200" cap="none" spc="0" normalizeH="0" baseline="0" noProof="1" dirty="0">
                <a:solidFill>
                  <a:srgbClr val="FF0000"/>
                </a:solidFill>
                <a:latin typeface="+mj-lt"/>
                <a:ea typeface="+mj-ea"/>
                <a:cs typeface="+mj-cs"/>
                <a:sym typeface="+mn-ea"/>
              </a:rPr>
              <a:t>计划性</a:t>
            </a:r>
            <a:endParaRPr kumimoji="0" lang="zh-CN" altLang="en-US" b="1" i="0" u="none" strike="noStrike" kern="1200" cap="none" spc="0" normalizeH="0" baseline="0" noProof="1" dirty="0">
              <a:solidFill>
                <a:schemeClr val="tx1"/>
              </a:solidFill>
              <a:latin typeface="+mj-lt"/>
              <a:ea typeface="+mj-ea"/>
              <a:cs typeface="+mj-cs"/>
              <a:sym typeface="+mn-ea"/>
            </a:endParaRPr>
          </a:p>
          <a:p>
            <a:pPr marL="0" marR="0" indent="0" algn="l" defTabSz="767080" rtl="0" eaLnBrk="1" fontAlgn="base" latinLnBrk="0" hangingPunct="1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None/>
            </a:pPr>
            <a:r>
              <a:rPr kumimoji="0" lang="zh-CN" altLang="en-US" b="1" i="0" u="none" strike="noStrike" kern="1200" cap="none" spc="0" normalizeH="0" baseline="0" noProof="1" dirty="0">
                <a:solidFill>
                  <a:schemeClr val="tx1"/>
                </a:solidFill>
                <a:latin typeface="+mj-lt"/>
                <a:ea typeface="+mj-ea"/>
                <a:cs typeface="+mj-cs"/>
                <a:sym typeface="+mn-ea"/>
              </a:rPr>
              <a:t> </a:t>
            </a:r>
            <a:r>
              <a:rPr kumimoji="0" lang="en-US" altLang="zh-CN" b="1" i="0" u="none" strike="noStrike" kern="1200" cap="none" spc="0" normalizeH="0" baseline="0" noProof="1" dirty="0">
                <a:solidFill>
                  <a:schemeClr val="tx1"/>
                </a:solidFill>
                <a:latin typeface="+mj-lt"/>
                <a:ea typeface="+mj-ea"/>
                <a:cs typeface="+mj-cs"/>
                <a:sym typeface="+mn-ea"/>
              </a:rPr>
              <a:t>    </a:t>
            </a:r>
            <a:r>
              <a:rPr kumimoji="0" lang="zh-CN" altLang="en-US" b="0" i="0" u="none" strike="noStrike" kern="1200" cap="none" spc="0" normalizeH="0" baseline="0" noProof="1" dirty="0">
                <a:latin typeface="+mn-lt"/>
                <a:ea typeface="+mn-ea"/>
                <a:cs typeface="+mn-cs"/>
              </a:rPr>
              <a:t>各层次的幼儿园教育计划</a:t>
            </a:r>
            <a:r>
              <a:rPr lang="zh-CN" altLang="en-US" dirty="0">
                <a:sym typeface="+mn-ea"/>
              </a:rPr>
              <a:t>是幼儿园教学活动开展的依据。</a:t>
            </a:r>
            <a:endParaRPr kumimoji="0" lang="zh-CN" altLang="en-US" b="0" i="0" u="none" strike="noStrike" kern="1200" cap="none" spc="0" normalizeH="0" baseline="0" noProof="1" dirty="0">
              <a:latin typeface="+mn-lt"/>
              <a:ea typeface="+mn-ea"/>
              <a:cs typeface="+mn-cs"/>
            </a:endParaRPr>
          </a:p>
          <a:p>
            <a:pPr marL="0" marR="0" indent="0" algn="l" defTabSz="76708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None/>
            </a:pPr>
            <a:endParaRPr kumimoji="0" lang="zh-CN" altLang="en-US" b="0" i="0" u="none" strike="noStrike" kern="1200" cap="none" spc="0" normalizeH="0" baseline="0" noProof="1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7" name="文本框 6"/>
          <p:cNvSpPr txBox="1"/>
          <p:nvPr>
            <p:custDataLst>
              <p:tags r:id="rId1"/>
            </p:custDataLst>
          </p:nvPr>
        </p:nvSpPr>
        <p:spPr>
          <a:xfrm>
            <a:off x="-57150" y="154940"/>
            <a:ext cx="1448435" cy="46672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ctr"/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知识点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</a:t>
            </a:r>
            <a:endParaRPr lang="en-US" altLang="zh-CN" sz="240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KSO_WM_UNIT_TYPE" val="i"/>
  <p:tag name="KSO_WM_UNIT_INDEX" val="1"/>
  <p:tag name="KSO_WM_BEAUTIFY_FLAG" val="#wm#"/>
  <p:tag name="KSO_WM_TAG_VERSION" val="3.0"/>
  <p:tag name="KSO_WM_UNIT_ID" val="_1*i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0.xml><?xml version="1.0" encoding="utf-8"?>
<p:tagLst xmlns:p="http://schemas.openxmlformats.org/presentationml/2006/main">
  <p:tag name="KSO_WM_UNIT_TYPE" val="a"/>
  <p:tag name="KSO_WM_UNIT_INDEX" val="1"/>
  <p:tag name="KSO_WM_BEAUTIFY_FLAG" val="#wm#"/>
  <p:tag name="KSO_WM_TAG_VERSION" val="3.0"/>
  <p:tag name="KSO_WM_UNIT_PRESET_TEXT" val="单击此处编辑母版标题样式"/>
  <p:tag name="KSO_WM_UNIT_ID" val="_1*a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CONTENTSTITLE" val="0"/>
</p:tagLst>
</file>

<file path=ppt/tags/tag100.xml><?xml version="1.0" encoding="utf-8"?>
<p:tagLst xmlns:p="http://schemas.openxmlformats.org/presentationml/2006/main">
  <p:tag name="KSO_WM_UNIT_ID" val="_0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01.xml><?xml version="1.0" encoding="utf-8"?>
<p:tagLst xmlns:p="http://schemas.openxmlformats.org/presentationml/2006/main">
  <p:tag name="KSO_WM_TEMPLATE_SUBCATEGORY" val="29"/>
  <p:tag name="KSO_WM_TEMPLATE_COLOR_TYPE" val="0"/>
  <p:tag name="KSO_WM_TAG_VERSION" val="3.0"/>
  <p:tag name="KSO_WM_TEMPLATE_THUMBS_INDEX" val="1、9"/>
  <p:tag name="KSO_WM_BEAUTIFY_FLAG" val="#wm#"/>
  <p:tag name="KSO_WM_TEMPLATE_INDEX" val="20236723"/>
  <p:tag name="KSO_WM_TEMPLATE_CATEGORY" val="custom"/>
  <p:tag name="KSO_WM_TEMPLATE_MASTER_TYPE" val="0"/>
</p:tagLst>
</file>

<file path=ppt/tags/tag102.xml><?xml version="1.0" encoding="utf-8"?>
<p:tagLst xmlns:p="http://schemas.openxmlformats.org/presentationml/2006/main">
  <p:tag name="KSO_WM_BEAUTIFY_FLAG" val=""/>
  <p:tag name="KSO_WM_DIAGRAM_VIRTUALLY_FRAME" val="{&quot;height&quot;:290.552755905512,&quot;left&quot;:21.458188976377947,&quot;top&quot;:76.47149606299213,&quot;width&quot;:671.4918110236221}"/>
</p:tagLst>
</file>

<file path=ppt/tags/tag103.xml><?xml version="1.0" encoding="utf-8"?>
<p:tagLst xmlns:p="http://schemas.openxmlformats.org/presentationml/2006/main">
  <p:tag name="KSO_WM_BEAUTIFY_FLAG" val=""/>
  <p:tag name="KSO_WM_DIAGRAM_VIRTUALLY_FRAME" val="{&quot;height&quot;:290.552755905512,&quot;left&quot;:21.458188976377947,&quot;top&quot;:76.47149606299213,&quot;width&quot;:671.4918110236221}"/>
</p:tagLst>
</file>

<file path=ppt/tags/tag104.xml><?xml version="1.0" encoding="utf-8"?>
<p:tagLst xmlns:p="http://schemas.openxmlformats.org/presentationml/2006/main">
  <p:tag name="KSO_WM_BEAUTIFY_FLAG" val=""/>
  <p:tag name="KSO_WM_DIAGRAM_VIRTUALLY_FRAME" val="{&quot;height&quot;:290.552755905512,&quot;left&quot;:21.458188976377947,&quot;top&quot;:76.47149606299213,&quot;width&quot;:671.4918110236221}"/>
</p:tagLst>
</file>

<file path=ppt/tags/tag105.xml><?xml version="1.0" encoding="utf-8"?>
<p:tagLst xmlns:p="http://schemas.openxmlformats.org/presentationml/2006/main">
  <p:tag name="KSO_WM_BEAUTIFY_FLAG" val=""/>
  <p:tag name="KSO_WM_DIAGRAM_VIRTUALLY_FRAME" val="{&quot;height&quot;:290.552755905512,&quot;left&quot;:21.458188976377947,&quot;top&quot;:76.47149606299213,&quot;width&quot;:671.4918110236221}"/>
</p:tagLst>
</file>

<file path=ppt/tags/tag106.xml><?xml version="1.0" encoding="utf-8"?>
<p:tagLst xmlns:p="http://schemas.openxmlformats.org/presentationml/2006/main">
  <p:tag name="KSO_WM_BEAUTIFY_FLAG" val=""/>
  <p:tag name="KSO_WM_DIAGRAM_VIRTUALLY_FRAME" val="{&quot;height&quot;:290.552755905512,&quot;left&quot;:21.458188976377947,&quot;top&quot;:76.47149606299213,&quot;width&quot;:671.4918110236221}"/>
</p:tagLst>
</file>

<file path=ppt/tags/tag107.xml><?xml version="1.0" encoding="utf-8"?>
<p:tagLst xmlns:p="http://schemas.openxmlformats.org/presentationml/2006/main">
  <p:tag name="KSO_WM_BEAUTIFY_FLAG" val=""/>
  <p:tag name="KSO_WM_DIAGRAM_VIRTUALLY_FRAME" val="{&quot;height&quot;:290.552755905512,&quot;left&quot;:21.458188976377947,&quot;top&quot;:76.47149606299213,&quot;width&quot;:671.4918110236221}"/>
</p:tagLst>
</file>

<file path=ppt/tags/tag108.xml><?xml version="1.0" encoding="utf-8"?>
<p:tagLst xmlns:p="http://schemas.openxmlformats.org/presentationml/2006/main">
  <p:tag name="KSO_WM_BEAUTIFY_FLAG" val=""/>
  <p:tag name="KSO_WM_DIAGRAM_VIRTUALLY_FRAME" val="{&quot;height&quot;:290.552755905512,&quot;left&quot;:21.458188976377947,&quot;top&quot;:76.47149606299213,&quot;width&quot;:671.4918110236221}"/>
</p:tagLst>
</file>

<file path=ppt/tags/tag109.xml><?xml version="1.0" encoding="utf-8"?>
<p:tagLst xmlns:p="http://schemas.openxmlformats.org/presentationml/2006/main">
  <p:tag name="KSO_WM_BEAUTIFY_FLAG" val=""/>
  <p:tag name="KSO_WM_DIAGRAM_VIRTUALLY_FRAME" val="{&quot;height&quot;:290.552755905512,&quot;left&quot;:21.458188976377947,&quot;top&quot;:76.47149606299213,&quot;width&quot;:671.4918110236221}"/>
</p:tagLst>
</file>

<file path=ppt/tags/tag11.xml><?xml version="1.0" encoding="utf-8"?>
<p:tagLst xmlns:p="http://schemas.openxmlformats.org/presentationml/2006/main">
  <p:tag name="KSO_WM_UNIT_TYPE" val="b"/>
  <p:tag name="KSO_WM_UNIT_INDEX" val="1"/>
  <p:tag name="KSO_WM_BEAUTIFY_FLAG" val="#wm#"/>
  <p:tag name="KSO_WM_TAG_VERSION" val="3.0"/>
  <p:tag name="KSO_WM_UNIT_PRESET_TEXT" val="单击此处编辑副标题"/>
  <p:tag name="KSO_WM_UNIT_ID" val="_1*b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CONTENTSTITLE" val="0"/>
</p:tagLst>
</file>

<file path=ppt/tags/tag110.xml><?xml version="1.0" encoding="utf-8"?>
<p:tagLst xmlns:p="http://schemas.openxmlformats.org/presentationml/2006/main">
  <p:tag name="KSO_WM_BEAUTIFY_FLAG" val=""/>
  <p:tag name="KSO_WM_DIAGRAM_VIRTUALLY_FRAME" val="{&quot;height&quot;:290.552755905512,&quot;left&quot;:21.458188976377947,&quot;top&quot;:76.47149606299213,&quot;width&quot;:671.4918110236221}"/>
</p:tagLst>
</file>

<file path=ppt/tags/tag111.xml><?xml version="1.0" encoding="utf-8"?>
<p:tagLst xmlns:p="http://schemas.openxmlformats.org/presentationml/2006/main">
  <p:tag name="KSO_WM_BEAUTIFY_FLAG" val=""/>
  <p:tag name="KSO_WM_DIAGRAM_VIRTUALLY_FRAME" val="{&quot;height&quot;:290.552755905512,&quot;left&quot;:21.458188976377947,&quot;top&quot;:76.47149606299213,&quot;width&quot;:671.4918110236221}"/>
</p:tagLst>
</file>

<file path=ppt/tags/tag112.xml><?xml version="1.0" encoding="utf-8"?>
<p:tagLst xmlns:p="http://schemas.openxmlformats.org/presentationml/2006/main">
  <p:tag name="KSO_WM_BEAUTIFY_FLAG" val=""/>
  <p:tag name="KSO_WM_DIAGRAM_VIRTUALLY_FRAME" val="{&quot;height&quot;:290.552755905512,&quot;left&quot;:21.458188976377947,&quot;top&quot;:76.47149606299213,&quot;width&quot;:671.4918110236221}"/>
</p:tagLst>
</file>

<file path=ppt/tags/tag113.xml><?xml version="1.0" encoding="utf-8"?>
<p:tagLst xmlns:p="http://schemas.openxmlformats.org/presentationml/2006/main">
  <p:tag name="KSO_WM_BEAUTIFY_FLAG" val=""/>
  <p:tag name="KSO_WM_DIAGRAM_VIRTUALLY_FRAME" val="{&quot;height&quot;:290.552755905512,&quot;left&quot;:21.458188976377947,&quot;top&quot;:76.47149606299213,&quot;width&quot;:671.4918110236221}"/>
</p:tagLst>
</file>

<file path=ppt/tags/tag1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03671_1*i*1"/>
  <p:tag name="KSO_WM_TEMPLATE_CATEGORY" val="diagram"/>
  <p:tag name="KSO_WM_TEMPLATE_INDEX" val="20203671"/>
  <p:tag name="KSO_WM_UNIT_LAYERLEVEL" val="1"/>
  <p:tag name="KSO_WM_TAG_VERSION" val="1.0"/>
  <p:tag name="KSO_WM_BEAUTIFY_FLAG" val=""/>
  <p:tag name="KSO_WM_UNIT_FILL_FORE_SCHEMECOLOR_INDEX_BRIGHTNESS" val="0"/>
  <p:tag name="KSO_WM_UNIT_FILL_FORE_SCHEMECOLOR_INDEX" val="14"/>
  <p:tag name="KSO_WM_UNIT_FILL_TYPE" val="1"/>
  <p:tag name="KSO_WM_UNIT_LINE_FORE_SCHEMECOLOR_INDEX_BRIGHTNESS" val="-0.25"/>
  <p:tag name="KSO_WM_UNIT_LINE_FORE_SCHEMECOLOR_INDEX" val="5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115.xml><?xml version="1.0" encoding="utf-8"?>
<p:tagLst xmlns:p="http://schemas.openxmlformats.org/presentationml/2006/main">
  <p:tag name="KSO_WM_BEAUTIFY_FLAG" val=""/>
</p:tagLst>
</file>

<file path=ppt/tags/tag116.xml><?xml version="1.0" encoding="utf-8"?>
<p:tagLst xmlns:p="http://schemas.openxmlformats.org/presentationml/2006/main">
  <p:tag name="KSO_WM_BEAUTIFY_FLAG" val=""/>
</p:tagLst>
</file>

<file path=ppt/tags/tag117.xml><?xml version="1.0" encoding="utf-8"?>
<p:tagLst xmlns:p="http://schemas.openxmlformats.org/presentationml/2006/main">
  <p:tag name="KSO_WM_BEAUTIFY_FLAG" val=""/>
</p:tagLst>
</file>

<file path=ppt/tags/tag118.xml><?xml version="1.0" encoding="utf-8"?>
<p:tagLst xmlns:p="http://schemas.openxmlformats.org/presentationml/2006/main">
  <p:tag name="KSO_WM_BEAUTIFY_FLAG" val=""/>
</p:tagLst>
</file>

<file path=ppt/tags/tag119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20.xml><?xml version="1.0" encoding="utf-8"?>
<p:tagLst xmlns:p="http://schemas.openxmlformats.org/presentationml/2006/main">
  <p:tag name="KSO_WM_BEAUTIFY_FLAG" val=""/>
</p:tagLst>
</file>

<file path=ppt/tags/tag121.xml><?xml version="1.0" encoding="utf-8"?>
<p:tagLst xmlns:p="http://schemas.openxmlformats.org/presentationml/2006/main">
  <p:tag name="KSO_WM_BEAUTIFY_FLAG" val=""/>
</p:tagLst>
</file>

<file path=ppt/tags/tag122.xml><?xml version="1.0" encoding="utf-8"?>
<p:tagLst xmlns:p="http://schemas.openxmlformats.org/presentationml/2006/main">
  <p:tag name="KSO_WM_BEAUTIFY_FLAG" val=""/>
</p:tagLst>
</file>

<file path=ppt/tags/tag123.xml><?xml version="1.0" encoding="utf-8"?>
<p:tagLst xmlns:p="http://schemas.openxmlformats.org/presentationml/2006/main">
  <p:tag name="KSO_WM_BEAUTIFY_FLAG" val=""/>
</p:tagLst>
</file>

<file path=ppt/tags/tag124.xml><?xml version="1.0" encoding="utf-8"?>
<p:tagLst xmlns:p="http://schemas.openxmlformats.org/presentationml/2006/main">
  <p:tag name="KSO_WM_BEAUTIFY_FLAG" val=""/>
</p:tagLst>
</file>

<file path=ppt/tags/tag125.xml><?xml version="1.0" encoding="utf-8"?>
<p:tagLst xmlns:p="http://schemas.openxmlformats.org/presentationml/2006/main">
  <p:tag name="KSO_WM_BEAUTIFY_FLAG" val=""/>
</p:tagLst>
</file>

<file path=ppt/tags/tag126.xml><?xml version="1.0" encoding="utf-8"?>
<p:tagLst xmlns:p="http://schemas.openxmlformats.org/presentationml/2006/main">
  <p:tag name="KSO_WM_BEAUTIFY_FLAG" val=""/>
</p:tagLst>
</file>

<file path=ppt/tags/tag127.xml><?xml version="1.0" encoding="utf-8"?>
<p:tagLst xmlns:p="http://schemas.openxmlformats.org/presentationml/2006/main">
  <p:tag name="KSO_WM_BEAUTIFY_FLAG" val=""/>
</p:tagLst>
</file>

<file path=ppt/tags/tag128.xml><?xml version="1.0" encoding="utf-8"?>
<p:tagLst xmlns:p="http://schemas.openxmlformats.org/presentationml/2006/main">
  <p:tag name="KSO_WM_BEAUTIFY_FLAG" val=""/>
</p:tagLst>
</file>

<file path=ppt/tags/tag129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30.xml><?xml version="1.0" encoding="utf-8"?>
<p:tagLst xmlns:p="http://schemas.openxmlformats.org/presentationml/2006/main">
  <p:tag name="KSO_WM_BEAUTIFY_FLAG" val=""/>
</p:tagLst>
</file>

<file path=ppt/tags/tag131.xml><?xml version="1.0" encoding="utf-8"?>
<p:tagLst xmlns:p="http://schemas.openxmlformats.org/presentationml/2006/main">
  <p:tag name="KSO_WM_BEAUTIFY_FLAG" val=""/>
</p:tagLst>
</file>

<file path=ppt/tags/tag132.xml><?xml version="1.0" encoding="utf-8"?>
<p:tagLst xmlns:p="http://schemas.openxmlformats.org/presentationml/2006/main">
  <p:tag name="KSO_WM_BEAUTIFY_FLAG" val=""/>
</p:tagLst>
</file>

<file path=ppt/tags/tag133.xml><?xml version="1.0" encoding="utf-8"?>
<p:tagLst xmlns:p="http://schemas.openxmlformats.org/presentationml/2006/main">
  <p:tag name="KSO_WM_BEAUTIFY_FLAG" val=""/>
</p:tagLst>
</file>

<file path=ppt/tags/tag134.xml><?xml version="1.0" encoding="utf-8"?>
<p:tagLst xmlns:p="http://schemas.openxmlformats.org/presentationml/2006/main">
  <p:tag name="KSO_WM_BEAUTIFY_FLAG" val=""/>
</p:tagLst>
</file>

<file path=ppt/tags/tag135.xml><?xml version="1.0" encoding="utf-8"?>
<p:tagLst xmlns:p="http://schemas.openxmlformats.org/presentationml/2006/main">
  <p:tag name="KSO_WM_BEAUTIFY_FLAG" val=""/>
</p:tagLst>
</file>

<file path=ppt/tags/tag136.xml><?xml version="1.0" encoding="utf-8"?>
<p:tagLst xmlns:p="http://schemas.openxmlformats.org/presentationml/2006/main">
  <p:tag name="KSO_WM_BEAUTIFY_FLAG" val=""/>
</p:tagLst>
</file>

<file path=ppt/tags/tag137.xml><?xml version="1.0" encoding="utf-8"?>
<p:tagLst xmlns:p="http://schemas.openxmlformats.org/presentationml/2006/main">
  <p:tag name="KSO_WM_BEAUTIFY_FLAG" val=""/>
</p:tagLst>
</file>

<file path=ppt/tags/tag138.xml><?xml version="1.0" encoding="utf-8"?>
<p:tagLst xmlns:p="http://schemas.openxmlformats.org/presentationml/2006/main">
  <p:tag name="KSO_WM_BEAUTIFY_FLAG" val=""/>
</p:tagLst>
</file>

<file path=ppt/tags/tag139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40.xml><?xml version="1.0" encoding="utf-8"?>
<p:tagLst xmlns:p="http://schemas.openxmlformats.org/presentationml/2006/main">
  <p:tag name="KSO_WM_BEAUTIFY_FLAG" val=""/>
</p:tagLst>
</file>

<file path=ppt/tags/tag141.xml><?xml version="1.0" encoding="utf-8"?>
<p:tagLst xmlns:p="http://schemas.openxmlformats.org/presentationml/2006/main">
  <p:tag name="KSO_WM_BEAUTIFY_FLAG" val=""/>
</p:tagLst>
</file>

<file path=ppt/tags/tag142.xml><?xml version="1.0" encoding="utf-8"?>
<p:tagLst xmlns:p="http://schemas.openxmlformats.org/presentationml/2006/main">
  <p:tag name="KSO_WM_BEAUTIFY_FLAG" val=""/>
</p:tagLst>
</file>

<file path=ppt/tags/tag143.xml><?xml version="1.0" encoding="utf-8"?>
<p:tagLst xmlns:p="http://schemas.openxmlformats.org/presentationml/2006/main">
  <p:tag name="KSO_WM_BEAUTIFY_FLAG" val=""/>
</p:tagLst>
</file>

<file path=ppt/tags/tag144.xml><?xml version="1.0" encoding="utf-8"?>
<p:tagLst xmlns:p="http://schemas.openxmlformats.org/presentationml/2006/main">
  <p:tag name="KSO_WM_BEAUTIFY_FLAG" val=""/>
</p:tagLst>
</file>

<file path=ppt/tags/tag145.xml><?xml version="1.0" encoding="utf-8"?>
<p:tagLst xmlns:p="http://schemas.openxmlformats.org/presentationml/2006/main">
  <p:tag name="KSO_WM_BEAUTIFY_FLAG" val=""/>
</p:tagLst>
</file>

<file path=ppt/tags/tag146.xml><?xml version="1.0" encoding="utf-8"?>
<p:tagLst xmlns:p="http://schemas.openxmlformats.org/presentationml/2006/main">
  <p:tag name="KSO_WM_BEAUTIFY_FLAG" val=""/>
</p:tagLst>
</file>

<file path=ppt/tags/tag147.xml><?xml version="1.0" encoding="utf-8"?>
<p:tagLst xmlns:p="http://schemas.openxmlformats.org/presentationml/2006/main">
  <p:tag name="KSO_WM_BEAUTIFY_FLAG" val=""/>
</p:tagLst>
</file>

<file path=ppt/tags/tag148.xml><?xml version="1.0" encoding="utf-8"?>
<p:tagLst xmlns:p="http://schemas.openxmlformats.org/presentationml/2006/main">
  <p:tag name="KSO_WM_BEAUTIFY_FLAG" val=""/>
</p:tagLst>
</file>

<file path=ppt/tags/tag149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UNIT_TYPE" val="f"/>
  <p:tag name="KSO_WM_UNIT_SUBTYPE" val="g"/>
  <p:tag name="KSO_WM_UNIT_INDEX" val="2"/>
  <p:tag name="KSO_WM_BEAUTIFY_FLAG" val="#wm#"/>
  <p:tag name="KSO_WM_TAG_VERSION" val="3.0"/>
  <p:tag name="KSO_WM_UNIT_PRESET_TEXT" val="公司名"/>
  <p:tag name="KSO_WM_UNIT_ID" val="_1*f*2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VALUE" val="13"/>
</p:tagLst>
</file>

<file path=ppt/tags/tag150.xml><?xml version="1.0" encoding="utf-8"?>
<p:tagLst xmlns:p="http://schemas.openxmlformats.org/presentationml/2006/main">
  <p:tag name="KSO_WM_BEAUTIFY_FLAG" val=""/>
</p:tagLst>
</file>

<file path=ppt/tags/tag151.xml><?xml version="1.0" encoding="utf-8"?>
<p:tagLst xmlns:p="http://schemas.openxmlformats.org/presentationml/2006/main">
  <p:tag name="KSO_WM_BEAUTIFY_FLAG" val=""/>
</p:tagLst>
</file>

<file path=ppt/tags/tag152.xml><?xml version="1.0" encoding="utf-8"?>
<p:tagLst xmlns:p="http://schemas.openxmlformats.org/presentationml/2006/main">
  <p:tag name="KSO_WM_BEAUTIFY_FLAG" val=""/>
</p:tagLst>
</file>

<file path=ppt/tags/tag153.xml><?xml version="1.0" encoding="utf-8"?>
<p:tagLst xmlns:p="http://schemas.openxmlformats.org/presentationml/2006/main">
  <p:tag name="KSO_WM_BEAUTIFY_FLAG" val=""/>
</p:tagLst>
</file>

<file path=ppt/tags/tag154.xml><?xml version="1.0" encoding="utf-8"?>
<p:tagLst xmlns:p="http://schemas.openxmlformats.org/presentationml/2006/main">
  <p:tag name="KSO_WM_BEAUTIFY_FLAG" val=""/>
</p:tagLst>
</file>

<file path=ppt/tags/tag155.xml><?xml version="1.0" encoding="utf-8"?>
<p:tagLst xmlns:p="http://schemas.openxmlformats.org/presentationml/2006/main">
  <p:tag name="KSO_WM_BEAUTIFY_FLAG" val=""/>
</p:tagLst>
</file>

<file path=ppt/tags/tag156.xml><?xml version="1.0" encoding="utf-8"?>
<p:tagLst xmlns:p="http://schemas.openxmlformats.org/presentationml/2006/main">
  <p:tag name="KSO_WM_BEAUTIFY_FLAG" val=""/>
</p:tagLst>
</file>

<file path=ppt/tags/tag157.xml><?xml version="1.0" encoding="utf-8"?>
<p:tagLst xmlns:p="http://schemas.openxmlformats.org/presentationml/2006/main">
  <p:tag name="KSO_WM_BEAUTIFY_FLAG" val=""/>
</p:tagLst>
</file>

<file path=ppt/tags/tag158.xml><?xml version="1.0" encoding="utf-8"?>
<p:tagLst xmlns:p="http://schemas.openxmlformats.org/presentationml/2006/main">
  <p:tag name="KSO_WM_BEAUTIFY_FLAG" val=""/>
</p:tagLst>
</file>

<file path=ppt/tags/tag159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UNIT_TYPE" val="f"/>
  <p:tag name="KSO_WM_UNIT_SUBTYPE" val="b"/>
  <p:tag name="KSO_WM_UNIT_INDEX" val="1"/>
  <p:tag name="KSO_WM_BEAUTIFY_FLAG" val="#wm#"/>
  <p:tag name="KSO_WM_TAG_VERSION" val="3.0"/>
  <p:tag name="KSO_WM_UNIT_PRESET_TEXT" val="署名"/>
  <p:tag name="KSO_WM_UNIT_ID" val="_1*f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60.xml><?xml version="1.0" encoding="utf-8"?>
<p:tagLst xmlns:p="http://schemas.openxmlformats.org/presentationml/2006/main">
  <p:tag name="KSO_WM_BEAUTIFY_FLAG" val=""/>
</p:tagLst>
</file>

<file path=ppt/tags/tag161.xml><?xml version="1.0" encoding="utf-8"?>
<p:tagLst xmlns:p="http://schemas.openxmlformats.org/presentationml/2006/main">
  <p:tag name="KSO_WM_BEAUTIFY_FLAG" val=""/>
</p:tagLst>
</file>

<file path=ppt/tags/tag162.xml><?xml version="1.0" encoding="utf-8"?>
<p:tagLst xmlns:p="http://schemas.openxmlformats.org/presentationml/2006/main">
  <p:tag name="KSO_WM_BEAUTIFY_FLAG" val=""/>
</p:tagLst>
</file>

<file path=ppt/tags/tag163.xml><?xml version="1.0" encoding="utf-8"?>
<p:tagLst xmlns:p="http://schemas.openxmlformats.org/presentationml/2006/main">
  <p:tag name="KSO_WM_BEAUTIFY_FLAG" val=""/>
</p:tagLst>
</file>

<file path=ppt/tags/tag164.xml><?xml version="1.0" encoding="utf-8"?>
<p:tagLst xmlns:p="http://schemas.openxmlformats.org/presentationml/2006/main">
  <p:tag name="KSO_WM_BEAUTIFY_FLAG" val=""/>
</p:tagLst>
</file>

<file path=ppt/tags/tag165.xml><?xml version="1.0" encoding="utf-8"?>
<p:tagLst xmlns:p="http://schemas.openxmlformats.org/presentationml/2006/main">
  <p:tag name="KSO_WM_BEAUTIFY_FLAG" val=""/>
</p:tagLst>
</file>

<file path=ppt/tags/tag166.xml><?xml version="1.0" encoding="utf-8"?>
<p:tagLst xmlns:p="http://schemas.openxmlformats.org/presentationml/2006/main">
  <p:tag name="KSO_WM_BEAUTIFY_FLAG" val=""/>
</p:tagLst>
</file>

<file path=ppt/tags/tag167.xml><?xml version="1.0" encoding="utf-8"?>
<p:tagLst xmlns:p="http://schemas.openxmlformats.org/presentationml/2006/main">
  <p:tag name="KSO_WM_UNIT_INDEX" val="2"/>
  <p:tag name="KSO_WM_UNIT_TEXT_SUBTYPE" val="a"/>
  <p:tag name="KSO_WM_UNIT_SUBTYPE" val="a"/>
  <p:tag name="KSO_WM_UNIT_TYPE" val="f"/>
  <p:tag name="KSO_WM_BEAUTIFY_FLAG" val="#wm#"/>
  <p:tag name="SlideZOrder" val="2"/>
  <p:tag name="KSO_WM_SHAPE_PLACEHOLDEROBJECT" val="1"/>
</p:tagLst>
</file>

<file path=ppt/tags/tag168.xml><?xml version="1.0" encoding="utf-8"?>
<p:tagLst xmlns:p="http://schemas.openxmlformats.org/presentationml/2006/main">
  <p:tag name="KSO_WM_BEAUTIFY_FLAG" val=""/>
</p:tagLst>
</file>

<file path=ppt/tags/tag169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UNIT_TYPE" val="a"/>
  <p:tag name="KSO_WM_UNIT_INDEX" val="1"/>
  <p:tag name="KSO_WM_BEAUTIFY_FLAG" val="#wm#"/>
  <p:tag name="KSO_WM_TAG_VERSION" val="3.0"/>
  <p:tag name="KSO_WM_UNIT_PRESET_TEXT" val="单击此处编辑母版标题样式"/>
  <p:tag name="KSO_WM_UNIT_ID" val="_2*a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CONTENTSTITLE" val="0"/>
</p:tagLst>
</file>

<file path=ppt/tags/tag170.xml><?xml version="1.0" encoding="utf-8"?>
<p:tagLst xmlns:p="http://schemas.openxmlformats.org/presentationml/2006/main">
  <p:tag name="KSO_WM_BEAUTIFY_FLAG" val=""/>
</p:tagLst>
</file>

<file path=ppt/tags/tag171.xml><?xml version="1.0" encoding="utf-8"?>
<p:tagLst xmlns:p="http://schemas.openxmlformats.org/presentationml/2006/main">
  <p:tag name="KSO_WM_BEAUTIFY_FLAG" val=""/>
</p:tagLst>
</file>

<file path=ppt/tags/tag172.xml><?xml version="1.0" encoding="utf-8"?>
<p:tagLst xmlns:p="http://schemas.openxmlformats.org/presentationml/2006/main">
  <p:tag name="KSO_WM_BEAUTIFY_FLAG" val=""/>
</p:tagLst>
</file>

<file path=ppt/tags/tag173.xml><?xml version="1.0" encoding="utf-8"?>
<p:tagLst xmlns:p="http://schemas.openxmlformats.org/presentationml/2006/main">
  <p:tag name="KSO_WM_BEAUTIFY_FLAG" val=""/>
</p:tagLst>
</file>

<file path=ppt/tags/tag174.xml><?xml version="1.0" encoding="utf-8"?>
<p:tagLst xmlns:p="http://schemas.openxmlformats.org/presentationml/2006/main">
  <p:tag name="KSO_WM_BEAUTIFY_FLAG" val=""/>
</p:tagLst>
</file>

<file path=ppt/tags/tag175.xml><?xml version="1.0" encoding="utf-8"?>
<p:tagLst xmlns:p="http://schemas.openxmlformats.org/presentationml/2006/main">
  <p:tag name="KSO_WM_BEAUTIFY_FLAG" val=""/>
</p:tagLst>
</file>

<file path=ppt/tags/tag176.xml><?xml version="1.0" encoding="utf-8"?>
<p:tagLst xmlns:p="http://schemas.openxmlformats.org/presentationml/2006/main">
  <p:tag name="KSO_WM_BEAUTIFY_FLAG" val=""/>
</p:tagLst>
</file>

<file path=ppt/tags/tag177.xml><?xml version="1.0" encoding="utf-8"?>
<p:tagLst xmlns:p="http://schemas.openxmlformats.org/presentationml/2006/main">
  <p:tag name="KSO_WM_BEAUTIFY_FLAG" val=""/>
</p:tagLst>
</file>

<file path=ppt/tags/tag178.xml><?xml version="1.0" encoding="utf-8"?>
<p:tagLst xmlns:p="http://schemas.openxmlformats.org/presentationml/2006/main">
  <p:tag name="KSO_WM_BEAUTIFY_FLAG" val=""/>
</p:tagLst>
</file>

<file path=ppt/tags/tag179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UNIT_TYPE" val="f"/>
  <p:tag name="KSO_WM_UNIT_SUBTYPE" val="a"/>
  <p:tag name="KSO_WM_UNIT_INDEX" val="1"/>
  <p:tag name="KSO_WM_BEAUTIFY_FLAG" val="#wm#"/>
  <p:tag name="KSO_WM_TAG_VERSION" val="3.0"/>
  <p:tag name="KSO_WM_UNIT_PRESET_TEXT" val="单击此处编辑母版文本样式&#10;第二级&#10;第三级&#10;第四级&#10;第五级"/>
  <p:tag name="KSO_WM_UNIT_ID" val="_2*f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80.xml><?xml version="1.0" encoding="utf-8"?>
<p:tagLst xmlns:p="http://schemas.openxmlformats.org/presentationml/2006/main">
  <p:tag name="KSO_WM_BEAUTIFY_FLAG" val=""/>
</p:tagLst>
</file>

<file path=ppt/tags/tag181.xml><?xml version="1.0" encoding="utf-8"?>
<p:tagLst xmlns:p="http://schemas.openxmlformats.org/presentationml/2006/main">
  <p:tag name="KSO_WM_BEAUTIFY_FLAG" val=""/>
</p:tagLst>
</file>

<file path=ppt/tags/tag182.xml><?xml version="1.0" encoding="utf-8"?>
<p:tagLst xmlns:p="http://schemas.openxmlformats.org/presentationml/2006/main">
  <p:tag name="KSO_WM_BEAUTIFY_FLAG" val=""/>
</p:tagLst>
</file>

<file path=ppt/tags/tag183.xml><?xml version="1.0" encoding="utf-8"?>
<p:tagLst xmlns:p="http://schemas.openxmlformats.org/presentationml/2006/main">
  <p:tag name="KSO_WM_BEAUTIFY_FLAG" val=""/>
</p:tagLst>
</file>

<file path=ppt/tags/tag184.xml><?xml version="1.0" encoding="utf-8"?>
<p:tagLst xmlns:p="http://schemas.openxmlformats.org/presentationml/2006/main">
  <p:tag name="KSO_WM_BEAUTIFY_FLAG" val=""/>
</p:tagLst>
</file>

<file path=ppt/tags/tag185.xml><?xml version="1.0" encoding="utf-8"?>
<p:tagLst xmlns:p="http://schemas.openxmlformats.org/presentationml/2006/main">
  <p:tag name="KSO_WM_BEAUTIFY_FLAG" val=""/>
</p:tagLst>
</file>

<file path=ppt/tags/tag186.xml><?xml version="1.0" encoding="utf-8"?>
<p:tagLst xmlns:p="http://schemas.openxmlformats.org/presentationml/2006/main">
  <p:tag name="KSO_WM_BEAUTIFY_FLAG" val=""/>
</p:tagLst>
</file>

<file path=ppt/tags/tag187.xml><?xml version="1.0" encoding="utf-8"?>
<p:tagLst xmlns:p="http://schemas.openxmlformats.org/presentationml/2006/main">
  <p:tag name="KSO_WM_BEAUTIFY_FLAG" val=""/>
</p:tagLst>
</file>

<file path=ppt/tags/tag188.xml><?xml version="1.0" encoding="utf-8"?>
<p:tagLst xmlns:p="http://schemas.openxmlformats.org/presentationml/2006/main">
  <p:tag name="KSO_WM_BEAUTIFY_FLAG" val=""/>
</p:tagLst>
</file>

<file path=ppt/tags/tag189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UNIT_ID" val="_2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90.xml><?xml version="1.0" encoding="utf-8"?>
<p:tagLst xmlns:p="http://schemas.openxmlformats.org/presentationml/2006/main">
  <p:tag name="KSO_WM_BEAUTIFY_FLAG" val=""/>
</p:tagLst>
</file>

<file path=ppt/tags/tag191.xml><?xml version="1.0" encoding="utf-8"?>
<p:tagLst xmlns:p="http://schemas.openxmlformats.org/presentationml/2006/main">
  <p:tag name="KSO_WM_BEAUTIFY_FLAG" val=""/>
</p:tagLst>
</file>

<file path=ppt/tags/tag192.xml><?xml version="1.0" encoding="utf-8"?>
<p:tagLst xmlns:p="http://schemas.openxmlformats.org/presentationml/2006/main">
  <p:tag name="KSO_WM_BEAUTIFY_FLAG" val=""/>
</p:tagLst>
</file>

<file path=ppt/tags/tag193.xml><?xml version="1.0" encoding="utf-8"?>
<p:tagLst xmlns:p="http://schemas.openxmlformats.org/presentationml/2006/main">
  <p:tag name="KSO_WM_BEAUTIFY_FLAG" val=""/>
</p:tagLst>
</file>

<file path=ppt/tags/tag194.xml><?xml version="1.0" encoding="utf-8"?>
<p:tagLst xmlns:p="http://schemas.openxmlformats.org/presentationml/2006/main">
  <p:tag name="KSO_WM_BEAUTIFY_FLAG" val=""/>
</p:tagLst>
</file>

<file path=ppt/tags/tag195.xml><?xml version="1.0" encoding="utf-8"?>
<p:tagLst xmlns:p="http://schemas.openxmlformats.org/presentationml/2006/main">
  <p:tag name="KSO_WM_BEAUTIFY_FLAG" val=""/>
</p:tagLst>
</file>

<file path=ppt/tags/tag196.xml><?xml version="1.0" encoding="utf-8"?>
<p:tagLst xmlns:p="http://schemas.openxmlformats.org/presentationml/2006/main">
  <p:tag name="KSO_WM_BEAUTIFY_FLAG" val=""/>
</p:tagLst>
</file>

<file path=ppt/tags/tag197.xml><?xml version="1.0" encoding="utf-8"?>
<p:tagLst xmlns:p="http://schemas.openxmlformats.org/presentationml/2006/main">
  <p:tag name="KSO_WM_BEAUTIFY_FLAG" val=""/>
</p:tagLst>
</file>

<file path=ppt/tags/tag198.xml><?xml version="1.0" encoding="utf-8"?>
<p:tagLst xmlns:p="http://schemas.openxmlformats.org/presentationml/2006/main">
  <p:tag name="KSO_WM_BEAUTIFY_FLAG" val=""/>
</p:tagLst>
</file>

<file path=ppt/tags/tag19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UNIT_TYPE" val="i"/>
  <p:tag name="KSO_WM_UNIT_INDEX" val="5"/>
  <p:tag name="KSO_WM_BEAUTIFY_FLAG" val="#wm#"/>
  <p:tag name="KSO_WM_TAG_VERSION" val="3.0"/>
  <p:tag name="KSO_WM_UNIT_ID" val="_1*i*5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20.xml><?xml version="1.0" encoding="utf-8"?>
<p:tagLst xmlns:p="http://schemas.openxmlformats.org/presentationml/2006/main">
  <p:tag name="KSO_WM_UNIT_ID" val="_2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200.xml><?xml version="1.0" encoding="utf-8"?>
<p:tagLst xmlns:p="http://schemas.openxmlformats.org/presentationml/2006/main">
  <p:tag name="KSO_WM_BEAUTIFY_FLAG" val=""/>
</p:tagLst>
</file>

<file path=ppt/tags/tag201.xml><?xml version="1.0" encoding="utf-8"?>
<p:tagLst xmlns:p="http://schemas.openxmlformats.org/presentationml/2006/main">
  <p:tag name="KSO_WM_BEAUTIFY_FLAG" val=""/>
</p:tagLst>
</file>

<file path=ppt/tags/tag202.xml><?xml version="1.0" encoding="utf-8"?>
<p:tagLst xmlns:p="http://schemas.openxmlformats.org/presentationml/2006/main">
  <p:tag name="KSO_WM_BEAUTIFY_FLAG" val=""/>
</p:tagLst>
</file>

<file path=ppt/tags/tag203.xml><?xml version="1.0" encoding="utf-8"?>
<p:tagLst xmlns:p="http://schemas.openxmlformats.org/presentationml/2006/main">
  <p:tag name="KSO_WM_BEAUTIFY_FLAG" val=""/>
</p:tagLst>
</file>

<file path=ppt/tags/tag204.xml><?xml version="1.0" encoding="utf-8"?>
<p:tagLst xmlns:p="http://schemas.openxmlformats.org/presentationml/2006/main">
  <p:tag name="KSO_WM_BEAUTIFY_FLAG" val=""/>
</p:tagLst>
</file>

<file path=ppt/tags/tag205.xml><?xml version="1.0" encoding="utf-8"?>
<p:tagLst xmlns:p="http://schemas.openxmlformats.org/presentationml/2006/main">
  <p:tag name="KSO_WM_BEAUTIFY_FLAG" val=""/>
</p:tagLst>
</file>

<file path=ppt/tags/tag206.xml><?xml version="1.0" encoding="utf-8"?>
<p:tagLst xmlns:p="http://schemas.openxmlformats.org/presentationml/2006/main">
  <p:tag name="KSO_WM_BEAUTIFY_FLAG" val=""/>
</p:tagLst>
</file>

<file path=ppt/tags/tag207.xml><?xml version="1.0" encoding="utf-8"?>
<p:tagLst xmlns:p="http://schemas.openxmlformats.org/presentationml/2006/main">
  <p:tag name="KSO_WM_BEAUTIFY_FLAG" val=""/>
</p:tagLst>
</file>

<file path=ppt/tags/tag208.xml><?xml version="1.0" encoding="utf-8"?>
<p:tagLst xmlns:p="http://schemas.openxmlformats.org/presentationml/2006/main">
  <p:tag name="KSO_WM_BEAUTIFY_FLAG" val=""/>
</p:tagLst>
</file>

<file path=ppt/tags/tag209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UNIT_ID" val="_2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210.xml><?xml version="1.0" encoding="utf-8"?>
<p:tagLst xmlns:p="http://schemas.openxmlformats.org/presentationml/2006/main">
  <p:tag name="KSO_WM_BEAUTIFY_FLAG" val=""/>
</p:tagLst>
</file>

<file path=ppt/tags/tag211.xml><?xml version="1.0" encoding="utf-8"?>
<p:tagLst xmlns:p="http://schemas.openxmlformats.org/presentationml/2006/main">
  <p:tag name="KSO_WM_BEAUTIFY_FLAG" val=""/>
</p:tagLst>
</file>

<file path=ppt/tags/tag212.xml><?xml version="1.0" encoding="utf-8"?>
<p:tagLst xmlns:p="http://schemas.openxmlformats.org/presentationml/2006/main">
  <p:tag name="KSO_WM_BEAUTIFY_FLAG" val=""/>
</p:tagLst>
</file>

<file path=ppt/tags/tag213.xml><?xml version="1.0" encoding="utf-8"?>
<p:tagLst xmlns:p="http://schemas.openxmlformats.org/presentationml/2006/main">
  <p:tag name="KSO_WM_BEAUTIFY_FLAG" val=""/>
</p:tagLst>
</file>

<file path=ppt/tags/tag214.xml><?xml version="1.0" encoding="utf-8"?>
<p:tagLst xmlns:p="http://schemas.openxmlformats.org/presentationml/2006/main">
  <p:tag name="KSO_WM_BEAUTIFY_FLAG" val=""/>
</p:tagLst>
</file>

<file path=ppt/tags/tag215.xml><?xml version="1.0" encoding="utf-8"?>
<p:tagLst xmlns:p="http://schemas.openxmlformats.org/presentationml/2006/main">
  <p:tag name="KSO_WM_BEAUTIFY_FLAG" val=""/>
</p:tagLst>
</file>

<file path=ppt/tags/tag216.xml><?xml version="1.0" encoding="utf-8"?>
<p:tagLst xmlns:p="http://schemas.openxmlformats.org/presentationml/2006/main">
  <p:tag name="KSO_WM_BEAUTIFY_FLAG" val=""/>
</p:tagLst>
</file>

<file path=ppt/tags/tag217.xml><?xml version="1.0" encoding="utf-8"?>
<p:tagLst xmlns:p="http://schemas.openxmlformats.org/presentationml/2006/main">
  <p:tag name="KSO_WM_BEAUTIFY_FLAG" val=""/>
</p:tagLst>
</file>

<file path=ppt/tags/tag218.xml><?xml version="1.0" encoding="utf-8"?>
<p:tagLst xmlns:p="http://schemas.openxmlformats.org/presentationml/2006/main">
  <p:tag name="KSO_WM_BEAUTIFY_FLAG" val=""/>
</p:tagLst>
</file>

<file path=ppt/tags/tag219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UNIT_TYPE" val="i"/>
  <p:tag name="KSO_WM_UNIT_INDEX" val="1"/>
  <p:tag name="KSO_WM_BEAUTIFY_FLAG" val="#wm#"/>
  <p:tag name="KSO_WM_TAG_VERSION" val="3.0"/>
  <p:tag name="KSO_WM_UNIT_ID" val="_3*i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220.xml><?xml version="1.0" encoding="utf-8"?>
<p:tagLst xmlns:p="http://schemas.openxmlformats.org/presentationml/2006/main">
  <p:tag name="KSO_WM_BEAUTIFY_FLAG" val=""/>
</p:tagLst>
</file>

<file path=ppt/tags/tag221.xml><?xml version="1.0" encoding="utf-8"?>
<p:tagLst xmlns:p="http://schemas.openxmlformats.org/presentationml/2006/main">
  <p:tag name="KSO_WM_BEAUTIFY_FLAG" val=""/>
</p:tagLst>
</file>

<file path=ppt/tags/tag222.xml><?xml version="1.0" encoding="utf-8"?>
<p:tagLst xmlns:p="http://schemas.openxmlformats.org/presentationml/2006/main">
  <p:tag name="KSO_WM_BEAUTIFY_FLAG" val=""/>
</p:tagLst>
</file>

<file path=ppt/tags/tag223.xml><?xml version="1.0" encoding="utf-8"?>
<p:tagLst xmlns:p="http://schemas.openxmlformats.org/presentationml/2006/main">
  <p:tag name="KSO_WM_BEAUTIFY_FLAG" val=""/>
</p:tagLst>
</file>

<file path=ppt/tags/tag224.xml><?xml version="1.0" encoding="utf-8"?>
<p:tagLst xmlns:p="http://schemas.openxmlformats.org/presentationml/2006/main">
  <p:tag name="KSO_WM_BEAUTIFY_FLAG" val=""/>
</p:tagLst>
</file>

<file path=ppt/tags/tag225.xml><?xml version="1.0" encoding="utf-8"?>
<p:tagLst xmlns:p="http://schemas.openxmlformats.org/presentationml/2006/main">
  <p:tag name="KSO_WM_BEAUTIFY_FLAG" val=""/>
</p:tagLst>
</file>

<file path=ppt/tags/tag226.xml><?xml version="1.0" encoding="utf-8"?>
<p:tagLst xmlns:p="http://schemas.openxmlformats.org/presentationml/2006/main">
  <p:tag name="KSO_WM_BEAUTIFY_FLAG" val=""/>
</p:tagLst>
</file>

<file path=ppt/tags/tag227.xml><?xml version="1.0" encoding="utf-8"?>
<p:tagLst xmlns:p="http://schemas.openxmlformats.org/presentationml/2006/main">
  <p:tag name="KSO_WM_BEAUTIFY_FLAG" val=""/>
</p:tagLst>
</file>

<file path=ppt/tags/tag228.xml><?xml version="1.0" encoding="utf-8"?>
<p:tagLst xmlns:p="http://schemas.openxmlformats.org/presentationml/2006/main">
  <p:tag name="KSO_WM_BEAUTIFY_FLAG" val=""/>
</p:tagLst>
</file>

<file path=ppt/tags/tag229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UNIT_TYPE" val="i"/>
  <p:tag name="KSO_WM_UNIT_INDEX" val="3"/>
  <p:tag name="KSO_WM_BEAUTIFY_FLAG" val="#wm#"/>
  <p:tag name="KSO_WM_TAG_VERSION" val="3.0"/>
  <p:tag name="KSO_WM_UNIT_ID" val="_3*i*3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230.xml><?xml version="1.0" encoding="utf-8"?>
<p:tagLst xmlns:p="http://schemas.openxmlformats.org/presentationml/2006/main">
  <p:tag name="KSO_WM_BEAUTIFY_FLAG" val=""/>
</p:tagLst>
</file>

<file path=ppt/tags/tag231.xml><?xml version="1.0" encoding="utf-8"?>
<p:tagLst xmlns:p="http://schemas.openxmlformats.org/presentationml/2006/main">
  <p:tag name="KSO_WM_BEAUTIFY_FLAG" val=""/>
</p:tagLst>
</file>

<file path=ppt/tags/tag232.xml><?xml version="1.0" encoding="utf-8"?>
<p:tagLst xmlns:p="http://schemas.openxmlformats.org/presentationml/2006/main">
  <p:tag name="KSO_WM_BEAUTIFY_FLAG" val=""/>
</p:tagLst>
</file>

<file path=ppt/tags/tag233.xml><?xml version="1.0" encoding="utf-8"?>
<p:tagLst xmlns:p="http://schemas.openxmlformats.org/presentationml/2006/main">
  <p:tag name="KSO_WM_BEAUTIFY_FLAG" val=""/>
</p:tagLst>
</file>

<file path=ppt/tags/tag234.xml><?xml version="1.0" encoding="utf-8"?>
<p:tagLst xmlns:p="http://schemas.openxmlformats.org/presentationml/2006/main">
  <p:tag name="KSO_WM_BEAUTIFY_FLAG" val=""/>
</p:tagLst>
</file>

<file path=ppt/tags/tag235.xml><?xml version="1.0" encoding="utf-8"?>
<p:tagLst xmlns:p="http://schemas.openxmlformats.org/presentationml/2006/main">
  <p:tag name="KSO_WM_BEAUTIFY_FLAG" val=""/>
</p:tagLst>
</file>

<file path=ppt/tags/tag236.xml><?xml version="1.0" encoding="utf-8"?>
<p:tagLst xmlns:p="http://schemas.openxmlformats.org/presentationml/2006/main">
  <p:tag name="KSO_WM_BEAUTIFY_FLAG" val=""/>
</p:tagLst>
</file>

<file path=ppt/tags/tag237.xml><?xml version="1.0" encoding="utf-8"?>
<p:tagLst xmlns:p="http://schemas.openxmlformats.org/presentationml/2006/main">
  <p:tag name="KSO_WM_BEAUTIFY_FLAG" val=""/>
</p:tagLst>
</file>

<file path=ppt/tags/tag238.xml><?xml version="1.0" encoding="utf-8"?>
<p:tagLst xmlns:p="http://schemas.openxmlformats.org/presentationml/2006/main">
  <p:tag name="KSO_WM_BEAUTIFY_FLAG" val=""/>
</p:tagLst>
</file>

<file path=ppt/tags/tag239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UNIT_TYPE" val="i"/>
  <p:tag name="KSO_WM_UNIT_INDEX" val="5"/>
  <p:tag name="KSO_WM_BEAUTIFY_FLAG" val="#wm#"/>
  <p:tag name="KSO_WM_TAG_VERSION" val="3.0"/>
  <p:tag name="KSO_WM_UNIT_ID" val="_3*i*5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240.xml><?xml version="1.0" encoding="utf-8"?>
<p:tagLst xmlns:p="http://schemas.openxmlformats.org/presentationml/2006/main">
  <p:tag name="KSO_WM_BEAUTIFY_FLAG" val=""/>
</p:tagLst>
</file>

<file path=ppt/tags/tag241.xml><?xml version="1.0" encoding="utf-8"?>
<p:tagLst xmlns:p="http://schemas.openxmlformats.org/presentationml/2006/main">
  <p:tag name="KSO_WM_BEAUTIFY_FLAG" val=""/>
</p:tagLst>
</file>

<file path=ppt/tags/tag242.xml><?xml version="1.0" encoding="utf-8"?>
<p:tagLst xmlns:p="http://schemas.openxmlformats.org/presentationml/2006/main">
  <p:tag name="KSO_WM_BEAUTIFY_FLAG" val=""/>
</p:tagLst>
</file>

<file path=ppt/tags/tag243.xml><?xml version="1.0" encoding="utf-8"?>
<p:tagLst xmlns:p="http://schemas.openxmlformats.org/presentationml/2006/main">
  <p:tag name="KSO_WM_BEAUTIFY_FLAG" val=""/>
</p:tagLst>
</file>

<file path=ppt/tags/tag244.xml><?xml version="1.0" encoding="utf-8"?>
<p:tagLst xmlns:p="http://schemas.openxmlformats.org/presentationml/2006/main">
  <p:tag name="KSO_WM_BEAUTIFY_FLAG" val=""/>
</p:tagLst>
</file>

<file path=ppt/tags/tag245.xml><?xml version="1.0" encoding="utf-8"?>
<p:tagLst xmlns:p="http://schemas.openxmlformats.org/presentationml/2006/main">
  <p:tag name="KSO_WM_BEAUTIFY_FLAG" val=""/>
</p:tagLst>
</file>

<file path=ppt/tags/tag246.xml><?xml version="1.0" encoding="utf-8"?>
<p:tagLst xmlns:p="http://schemas.openxmlformats.org/presentationml/2006/main">
  <p:tag name="KSO_WM_BEAUTIFY_FLAG" val=""/>
</p:tagLst>
</file>

<file path=ppt/tags/tag247.xml><?xml version="1.0" encoding="utf-8"?>
<p:tagLst xmlns:p="http://schemas.openxmlformats.org/presentationml/2006/main">
  <p:tag name="KSO_WM_BEAUTIFY_FLAG" val=""/>
</p:tagLst>
</file>

<file path=ppt/tags/tag248.xml><?xml version="1.0" encoding="utf-8"?>
<p:tagLst xmlns:p="http://schemas.openxmlformats.org/presentationml/2006/main">
  <p:tag name="KSO_WM_BEAUTIFY_FLAG" val=""/>
</p:tagLst>
</file>

<file path=ppt/tags/tag249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  <p:tag name="KSO_WM_UNIT_ID" val="_3*i*6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250.xml><?xml version="1.0" encoding="utf-8"?>
<p:tagLst xmlns:p="http://schemas.openxmlformats.org/presentationml/2006/main">
  <p:tag name="KSO_WM_BEAUTIFY_FLAG" val=""/>
</p:tagLst>
</file>

<file path=ppt/tags/tag251.xml><?xml version="1.0" encoding="utf-8"?>
<p:tagLst xmlns:p="http://schemas.openxmlformats.org/presentationml/2006/main">
  <p:tag name="KSO_WM_BEAUTIFY_FLAG" val=""/>
</p:tagLst>
</file>

<file path=ppt/tags/tag252.xml><?xml version="1.0" encoding="utf-8"?>
<p:tagLst xmlns:p="http://schemas.openxmlformats.org/presentationml/2006/main">
  <p:tag name="KSO_WM_BEAUTIFY_FLAG" val=""/>
</p:tagLst>
</file>

<file path=ppt/tags/tag253.xml><?xml version="1.0" encoding="utf-8"?>
<p:tagLst xmlns:p="http://schemas.openxmlformats.org/presentationml/2006/main">
  <p:tag name="KSO_WM_BEAUTIFY_FLAG" val=""/>
</p:tagLst>
</file>

<file path=ppt/tags/tag254.xml><?xml version="1.0" encoding="utf-8"?>
<p:tagLst xmlns:p="http://schemas.openxmlformats.org/presentationml/2006/main">
  <p:tag name="KSO_WM_BEAUTIFY_FLAG" val=""/>
</p:tagLst>
</file>

<file path=ppt/tags/tag255.xml><?xml version="1.0" encoding="utf-8"?>
<p:tagLst xmlns:p="http://schemas.openxmlformats.org/presentationml/2006/main">
  <p:tag name="KSO_WM_BEAUTIFY_FLAG" val=""/>
</p:tagLst>
</file>

<file path=ppt/tags/tag256.xml><?xml version="1.0" encoding="utf-8"?>
<p:tagLst xmlns:p="http://schemas.openxmlformats.org/presentationml/2006/main">
  <p:tag name="KSO_WM_BEAUTIFY_FLAG" val=""/>
</p:tagLst>
</file>

<file path=ppt/tags/tag257.xml><?xml version="1.0" encoding="utf-8"?>
<p:tagLst xmlns:p="http://schemas.openxmlformats.org/presentationml/2006/main">
  <p:tag name="KSO_WM_BEAUTIFY_FLAG" val=""/>
</p:tagLst>
</file>

<file path=ppt/tags/tag258.xml><?xml version="1.0" encoding="utf-8"?>
<p:tagLst xmlns:p="http://schemas.openxmlformats.org/presentationml/2006/main">
  <p:tag name="KSO_WM_BEAUTIFY_FLAG" val=""/>
</p:tagLst>
</file>

<file path=ppt/tags/tag259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UNIT_ID" val="_3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260.xml><?xml version="1.0" encoding="utf-8"?>
<p:tagLst xmlns:p="http://schemas.openxmlformats.org/presentationml/2006/main">
  <p:tag name="KSO_WM_BEAUTIFY_FLAG" val=""/>
</p:tagLst>
</file>

<file path=ppt/tags/tag261.xml><?xml version="1.0" encoding="utf-8"?>
<p:tagLst xmlns:p="http://schemas.openxmlformats.org/presentationml/2006/main">
  <p:tag name="KSO_WM_BEAUTIFY_FLAG" val=""/>
</p:tagLst>
</file>

<file path=ppt/tags/tag262.xml><?xml version="1.0" encoding="utf-8"?>
<p:tagLst xmlns:p="http://schemas.openxmlformats.org/presentationml/2006/main">
  <p:tag name="KSO_WM_BEAUTIFY_FLAG" val=""/>
</p:tagLst>
</file>

<file path=ppt/tags/tag263.xml><?xml version="1.0" encoding="utf-8"?>
<p:tagLst xmlns:p="http://schemas.openxmlformats.org/presentationml/2006/main">
  <p:tag name="KSO_WM_BEAUTIFY_FLAG" val=""/>
</p:tagLst>
</file>

<file path=ppt/tags/tag264.xml><?xml version="1.0" encoding="utf-8"?>
<p:tagLst xmlns:p="http://schemas.openxmlformats.org/presentationml/2006/main">
  <p:tag name="KSO_WM_BEAUTIFY_FLAG" val=""/>
</p:tagLst>
</file>

<file path=ppt/tags/tag265.xml><?xml version="1.0" encoding="utf-8"?>
<p:tagLst xmlns:p="http://schemas.openxmlformats.org/presentationml/2006/main">
  <p:tag name="KSO_WM_BEAUTIFY_FLAG" val=""/>
</p:tagLst>
</file>

<file path=ppt/tags/tag266.xml><?xml version="1.0" encoding="utf-8"?>
<p:tagLst xmlns:p="http://schemas.openxmlformats.org/presentationml/2006/main">
  <p:tag name="KSO_WM_BEAUTIFY_FLAG" val=""/>
</p:tagLst>
</file>

<file path=ppt/tags/tag267.xml><?xml version="1.0" encoding="utf-8"?>
<p:tagLst xmlns:p="http://schemas.openxmlformats.org/presentationml/2006/main">
  <p:tag name="KSO_WM_BEAUTIFY_FLAG" val=""/>
</p:tagLst>
</file>

<file path=ppt/tags/tag268.xml><?xml version="1.0" encoding="utf-8"?>
<p:tagLst xmlns:p="http://schemas.openxmlformats.org/presentationml/2006/main">
  <p:tag name="KSO_WM_BEAUTIFY_FLAG" val=""/>
</p:tagLst>
</file>

<file path=ppt/tags/tag269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UNIT_ID" val="_3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270.xml><?xml version="1.0" encoding="utf-8"?>
<p:tagLst xmlns:p="http://schemas.openxmlformats.org/presentationml/2006/main">
  <p:tag name="KSO_WM_BEAUTIFY_FLAG" val=""/>
</p:tagLst>
</file>

<file path=ppt/tags/tag271.xml><?xml version="1.0" encoding="utf-8"?>
<p:tagLst xmlns:p="http://schemas.openxmlformats.org/presentationml/2006/main">
  <p:tag name="KSO_WM_BEAUTIFY_FLAG" val=""/>
</p:tagLst>
</file>

<file path=ppt/tags/tag272.xml><?xml version="1.0" encoding="utf-8"?>
<p:tagLst xmlns:p="http://schemas.openxmlformats.org/presentationml/2006/main">
  <p:tag name="KSO_WM_BEAUTIFY_FLAG" val=""/>
</p:tagLst>
</file>

<file path=ppt/tags/tag273.xml><?xml version="1.0" encoding="utf-8"?>
<p:tagLst xmlns:p="http://schemas.openxmlformats.org/presentationml/2006/main">
  <p:tag name="KSO_WM_BEAUTIFY_FLAG" val=""/>
</p:tagLst>
</file>

<file path=ppt/tags/tag274.xml><?xml version="1.0" encoding="utf-8"?>
<p:tagLst xmlns:p="http://schemas.openxmlformats.org/presentationml/2006/main">
  <p:tag name="KSO_WM_BEAUTIFY_FLAG" val=""/>
</p:tagLst>
</file>

<file path=ppt/tags/tag275.xml><?xml version="1.0" encoding="utf-8"?>
<p:tagLst xmlns:p="http://schemas.openxmlformats.org/presentationml/2006/main">
  <p:tag name="KSO_WM_BEAUTIFY_FLAG" val=""/>
</p:tagLst>
</file>

<file path=ppt/tags/tag276.xml><?xml version="1.0" encoding="utf-8"?>
<p:tagLst xmlns:p="http://schemas.openxmlformats.org/presentationml/2006/main">
  <p:tag name="KSO_WM_BEAUTIFY_FLAG" val=""/>
</p:tagLst>
</file>

<file path=ppt/tags/tag277.xml><?xml version="1.0" encoding="utf-8"?>
<p:tagLst xmlns:p="http://schemas.openxmlformats.org/presentationml/2006/main">
  <p:tag name="KSO_WM_BEAUTIFY_FLAG" val=""/>
</p:tagLst>
</file>

<file path=ppt/tags/tag278.xml><?xml version="1.0" encoding="utf-8"?>
<p:tagLst xmlns:p="http://schemas.openxmlformats.org/presentationml/2006/main">
  <p:tag name="KSO_WM_BEAUTIFY_FLAG" val=""/>
</p:tagLst>
</file>

<file path=ppt/tags/tag279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KSO_WM_UNIT_ID" val="_3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280.xml><?xml version="1.0" encoding="utf-8"?>
<p:tagLst xmlns:p="http://schemas.openxmlformats.org/presentationml/2006/main">
  <p:tag name="KSO_WM_BEAUTIFY_FLAG" val=""/>
</p:tagLst>
</file>

<file path=ppt/tags/tag281.xml><?xml version="1.0" encoding="utf-8"?>
<p:tagLst xmlns:p="http://schemas.openxmlformats.org/presentationml/2006/main">
  <p:tag name="KSO_WM_BEAUTIFY_FLAG" val=""/>
</p:tagLst>
</file>

<file path=ppt/tags/tag282.xml><?xml version="1.0" encoding="utf-8"?>
<p:tagLst xmlns:p="http://schemas.openxmlformats.org/presentationml/2006/main">
  <p:tag name="KSO_WM_BEAUTIFY_FLAG" val=""/>
</p:tagLst>
</file>

<file path=ppt/tags/tag283.xml><?xml version="1.0" encoding="utf-8"?>
<p:tagLst xmlns:p="http://schemas.openxmlformats.org/presentationml/2006/main">
  <p:tag name="KSO_WM_BEAUTIFY_FLAG" val=""/>
</p:tagLst>
</file>

<file path=ppt/tags/tag284.xml><?xml version="1.0" encoding="utf-8"?>
<p:tagLst xmlns:p="http://schemas.openxmlformats.org/presentationml/2006/main">
  <p:tag name="KSO_WM_BEAUTIFY_FLAG" val=""/>
</p:tagLst>
</file>

<file path=ppt/tags/tag285.xml><?xml version="1.0" encoding="utf-8"?>
<p:tagLst xmlns:p="http://schemas.openxmlformats.org/presentationml/2006/main">
  <p:tag name="KSO_WM_BEAUTIFY_FLAG" val=""/>
</p:tagLst>
</file>

<file path=ppt/tags/tag286.xml><?xml version="1.0" encoding="utf-8"?>
<p:tagLst xmlns:p="http://schemas.openxmlformats.org/presentationml/2006/main">
  <p:tag name="KSO_WM_BEAUTIFY_FLAG" val=""/>
</p:tagLst>
</file>

<file path=ppt/tags/tag287.xml><?xml version="1.0" encoding="utf-8"?>
<p:tagLst xmlns:p="http://schemas.openxmlformats.org/presentationml/2006/main">
  <p:tag name="KSO_WM_BEAUTIFY_FLAG" val=""/>
</p:tagLst>
</file>

<file path=ppt/tags/tag288.xml><?xml version="1.0" encoding="utf-8"?>
<p:tagLst xmlns:p="http://schemas.openxmlformats.org/presentationml/2006/main">
  <p:tag name="KSO_WM_BEAUTIFY_FLAG" val=""/>
</p:tagLst>
</file>

<file path=ppt/tags/tag289.xml><?xml version="1.0" encoding="utf-8"?>
<p:tagLst xmlns:p="http://schemas.openxmlformats.org/presentationml/2006/main">
  <p:tag name="KSO_WM_BEAUTIFY_FLAG" val=""/>
</p:tagLst>
</file>

<file path=ppt/tags/tag29.xml><?xml version="1.0" encoding="utf-8"?>
<p:tagLst xmlns:p="http://schemas.openxmlformats.org/presentationml/2006/main">
  <p:tag name="KSO_WM_UNIT_TYPE" val="i"/>
  <p:tag name="KSO_WM_UNIT_INDEX" val="2"/>
  <p:tag name="KSO_WM_BEAUTIFY_FLAG" val="#wm#"/>
  <p:tag name="KSO_WM_TAG_VERSION" val="3.0"/>
  <p:tag name="KSO_WM_UNIT_ID" val="_3*i*2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290.xml><?xml version="1.0" encoding="utf-8"?>
<p:tagLst xmlns:p="http://schemas.openxmlformats.org/presentationml/2006/main">
  <p:tag name="KSO_WM_BEAUTIFY_FLAG" val=""/>
</p:tagLst>
</file>

<file path=ppt/tags/tag291.xml><?xml version="1.0" encoding="utf-8"?>
<p:tagLst xmlns:p="http://schemas.openxmlformats.org/presentationml/2006/main">
  <p:tag name="KSO_WM_BEAUTIFY_FLAG" val=""/>
</p:tagLst>
</file>

<file path=ppt/tags/tag292.xml><?xml version="1.0" encoding="utf-8"?>
<p:tagLst xmlns:p="http://schemas.openxmlformats.org/presentationml/2006/main">
  <p:tag name="KSO_WM_BEAUTIFY_FLAG" val=""/>
</p:tagLst>
</file>

<file path=ppt/tags/tag2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03671_1*i*1"/>
  <p:tag name="KSO_WM_TEMPLATE_CATEGORY" val="diagram"/>
  <p:tag name="KSO_WM_TEMPLATE_INDEX" val="20203671"/>
  <p:tag name="KSO_WM_UNIT_LAYERLEVEL" val="1"/>
  <p:tag name="KSO_WM_TAG_VERSION" val="1.0"/>
  <p:tag name="KSO_WM_BEAUTIFY_FLAG" val=""/>
  <p:tag name="KSO_WM_UNIT_FILL_FORE_SCHEMECOLOR_INDEX_BRIGHTNESS" val="0"/>
  <p:tag name="KSO_WM_UNIT_FILL_FORE_SCHEMECOLOR_INDEX" val="14"/>
  <p:tag name="KSO_WM_UNIT_FILL_TYPE" val="1"/>
  <p:tag name="KSO_WM_UNIT_LINE_FORE_SCHEMECOLOR_INDEX_BRIGHTNESS" val="-0.25"/>
  <p:tag name="KSO_WM_UNIT_LINE_FORE_SCHEMECOLOR_INDEX" val="5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294.xml><?xml version="1.0" encoding="utf-8"?>
<p:tagLst xmlns:p="http://schemas.openxmlformats.org/presentationml/2006/main">
  <p:tag name="KSO_WM_BEAUTIFY_FLAG" val=""/>
</p:tagLst>
</file>

<file path=ppt/tags/tag295.xml><?xml version="1.0" encoding="utf-8"?>
<p:tagLst xmlns:p="http://schemas.openxmlformats.org/presentationml/2006/main">
  <p:tag name="KSO_WM_BEAUTIFY_FLAG" val=""/>
</p:tagLst>
</file>

<file path=ppt/tags/tag296.xml><?xml version="1.0" encoding="utf-8"?>
<p:tagLst xmlns:p="http://schemas.openxmlformats.org/presentationml/2006/main">
  <p:tag name="KSO_WM_BEAUTIFY_FLAG" val=""/>
</p:tagLst>
</file>

<file path=ppt/tags/tag297.xml><?xml version="1.0" encoding="utf-8"?>
<p:tagLst xmlns:p="http://schemas.openxmlformats.org/presentationml/2006/main">
  <p:tag name="KSO_WM_BEAUTIFY_FLAG" val=""/>
</p:tagLst>
</file>

<file path=ppt/tags/tag298.xml><?xml version="1.0" encoding="utf-8"?>
<p:tagLst xmlns:p="http://schemas.openxmlformats.org/presentationml/2006/main">
  <p:tag name="KSO_WM_BEAUTIFY_FLAG" val=""/>
</p:tagLst>
</file>

<file path=ppt/tags/tag299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  <p:tag name="KSO_WM_UNIT_ID" val="_1*i*6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30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  <p:tag name="KSO_WM_UNIT_ID" val="_3*i*4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300.xml><?xml version="1.0" encoding="utf-8"?>
<p:tagLst xmlns:p="http://schemas.openxmlformats.org/presentationml/2006/main">
  <p:tag name="KSO_WM_BEAUTIFY_FLAG" val=""/>
</p:tagLst>
</file>

<file path=ppt/tags/tag301.xml><?xml version="1.0" encoding="utf-8"?>
<p:tagLst xmlns:p="http://schemas.openxmlformats.org/presentationml/2006/main">
  <p:tag name="KSO_WM_BEAUTIFY_FLAG" val=""/>
</p:tagLst>
</file>

<file path=ppt/tags/tag302.xml><?xml version="1.0" encoding="utf-8"?>
<p:tagLst xmlns:p="http://schemas.openxmlformats.org/presentationml/2006/main">
  <p:tag name="KSO_WM_BEAUTIFY_FLAG" val=""/>
</p:tagLst>
</file>

<file path=ppt/tags/tag303.xml><?xml version="1.0" encoding="utf-8"?>
<p:tagLst xmlns:p="http://schemas.openxmlformats.org/presentationml/2006/main">
  <p:tag name="KSO_WM_BEAUTIFY_FLAG" val=""/>
</p:tagLst>
</file>

<file path=ppt/tags/tag304.xml><?xml version="1.0" encoding="utf-8"?>
<p:tagLst xmlns:p="http://schemas.openxmlformats.org/presentationml/2006/main">
  <p:tag name="KSO_WM_BEAUTIFY_FLAG" val=""/>
</p:tagLst>
</file>

<file path=ppt/tags/tag305.xml><?xml version="1.0" encoding="utf-8"?>
<p:tagLst xmlns:p="http://schemas.openxmlformats.org/presentationml/2006/main">
  <p:tag name="KSO_WM_BEAUTIFY_FLAG" val=""/>
</p:tagLst>
</file>

<file path=ppt/tags/tag306.xml><?xml version="1.0" encoding="utf-8"?>
<p:tagLst xmlns:p="http://schemas.openxmlformats.org/presentationml/2006/main">
  <p:tag name="KSO_WM_BEAUTIFY_FLAG" val=""/>
</p:tagLst>
</file>

<file path=ppt/tags/tag307.xml><?xml version="1.0" encoding="utf-8"?>
<p:tagLst xmlns:p="http://schemas.openxmlformats.org/presentationml/2006/main">
  <p:tag name="KSO_WM_BEAUTIFY_FLAG" val=""/>
</p:tagLst>
</file>

<file path=ppt/tags/tag308.xml><?xml version="1.0" encoding="utf-8"?>
<p:tagLst xmlns:p="http://schemas.openxmlformats.org/presentationml/2006/main">
  <p:tag name="KSO_WM_BEAUTIFY_FLAG" val=""/>
</p:tagLst>
</file>

<file path=ppt/tags/tag309.xml><?xml version="1.0" encoding="utf-8"?>
<p:tagLst xmlns:p="http://schemas.openxmlformats.org/presentationml/2006/main">
  <p:tag name="KSO_WM_BEAUTIFY_FLAG" val=""/>
</p:tagLst>
</file>

<file path=ppt/tags/tag31.xml><?xml version="1.0" encoding="utf-8"?>
<p:tagLst xmlns:p="http://schemas.openxmlformats.org/presentationml/2006/main">
  <p:tag name="KSO_WM_UNIT_TYPE" val="a"/>
  <p:tag name="KSO_WM_UNIT_INDEX" val="1"/>
  <p:tag name="KSO_WM_BEAUTIFY_FLAG" val="#wm#"/>
  <p:tag name="KSO_WM_TAG_VERSION" val="3.0"/>
  <p:tag name="KSO_WM_UNIT_PRESET_TEXT" val="标题"/>
  <p:tag name="KSO_WM_UNIT_ID" val="_3*a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CONTENTSTITLE" val="1"/>
  <p:tag name="KSO_WM_UNIT_VALUE" val="3"/>
</p:tagLst>
</file>

<file path=ppt/tags/tag310.xml><?xml version="1.0" encoding="utf-8"?>
<p:tagLst xmlns:p="http://schemas.openxmlformats.org/presentationml/2006/main">
  <p:tag name="KSO_WM_BEAUTIFY_FLAG" val=""/>
</p:tagLst>
</file>

<file path=ppt/tags/tag311.xml><?xml version="1.0" encoding="utf-8"?>
<p:tagLst xmlns:p="http://schemas.openxmlformats.org/presentationml/2006/main">
  <p:tag name="KSO_WM_BEAUTIFY_FLAG" val=""/>
</p:tagLst>
</file>

<file path=ppt/tags/tag312.xml><?xml version="1.0" encoding="utf-8"?>
<p:tagLst xmlns:p="http://schemas.openxmlformats.org/presentationml/2006/main">
  <p:tag name="KSO_WM_BEAUTIFY_FLAG" val=""/>
</p:tagLst>
</file>

<file path=ppt/tags/tag313.xml><?xml version="1.0" encoding="utf-8"?>
<p:tagLst xmlns:p="http://schemas.openxmlformats.org/presentationml/2006/main">
  <p:tag name="KSO_WM_BEAUTIFY_FLAG" val=""/>
</p:tagLst>
</file>

<file path=ppt/tags/tag314.xml><?xml version="1.0" encoding="utf-8"?>
<p:tagLst xmlns:p="http://schemas.openxmlformats.org/presentationml/2006/main">
  <p:tag name="KSO_WM_BEAUTIFY_FLAG" val=""/>
</p:tagLst>
</file>

<file path=ppt/tags/tag315.xml><?xml version="1.0" encoding="utf-8"?>
<p:tagLst xmlns:p="http://schemas.openxmlformats.org/presentationml/2006/main">
  <p:tag name="KSO_WM_BEAUTIFY_FLAG" val=""/>
</p:tagLst>
</file>

<file path=ppt/tags/tag316.xml><?xml version="1.0" encoding="utf-8"?>
<p:tagLst xmlns:p="http://schemas.openxmlformats.org/presentationml/2006/main">
  <p:tag name="KSO_WM_BEAUTIFY_FLAG" val=""/>
</p:tagLst>
</file>

<file path=ppt/tags/tag317.xml><?xml version="1.0" encoding="utf-8"?>
<p:tagLst xmlns:p="http://schemas.openxmlformats.org/presentationml/2006/main">
  <p:tag name="KSO_WM_BEAUTIFY_FLAG" val=""/>
</p:tagLst>
</file>

<file path=ppt/tags/tag318.xml><?xml version="1.0" encoding="utf-8"?>
<p:tagLst xmlns:p="http://schemas.openxmlformats.org/presentationml/2006/main">
  <p:tag name="KSO_WM_BEAUTIFY_FLAG" val=""/>
</p:tagLst>
</file>

<file path=ppt/tags/tag319.xml><?xml version="1.0" encoding="utf-8"?>
<p:tagLst xmlns:p="http://schemas.openxmlformats.org/presentationml/2006/main">
  <p:tag name="KSO_WM_BEAUTIFY_FLAG" val=""/>
</p:tagLst>
</file>

<file path=ppt/tags/tag32.xml><?xml version="1.0" encoding="utf-8"?>
<p:tagLst xmlns:p="http://schemas.openxmlformats.org/presentationml/2006/main">
  <p:tag name="KSO_WM_UNIT_TYPE" val="i"/>
  <p:tag name="KSO_WM_UNIT_INDEX" val="1"/>
  <p:tag name="KSO_WM_BEAUTIFY_FLAG" val="#wm#"/>
  <p:tag name="KSO_WM_TAG_VERSION" val="3.0"/>
  <p:tag name="KSO_WM_UNIT_ID" val="_4*i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320.xml><?xml version="1.0" encoding="utf-8"?>
<p:tagLst xmlns:p="http://schemas.openxmlformats.org/presentationml/2006/main">
  <p:tag name="KSO_WM_BEAUTIFY_FLAG" val=""/>
</p:tagLst>
</file>

<file path=ppt/tags/tag321.xml><?xml version="1.0" encoding="utf-8"?>
<p:tagLst xmlns:p="http://schemas.openxmlformats.org/presentationml/2006/main">
  <p:tag name="KSO_WM_BEAUTIFY_FLAG" val=""/>
</p:tagLst>
</file>

<file path=ppt/tags/tag322.xml><?xml version="1.0" encoding="utf-8"?>
<p:tagLst xmlns:p="http://schemas.openxmlformats.org/presentationml/2006/main">
  <p:tag name="KSO_WM_BEAUTIFY_FLAG" val=""/>
</p:tagLst>
</file>

<file path=ppt/tags/tag323.xml><?xml version="1.0" encoding="utf-8"?>
<p:tagLst xmlns:p="http://schemas.openxmlformats.org/presentationml/2006/main">
  <p:tag name="KSO_WM_BEAUTIFY_FLAG" val=""/>
</p:tagLst>
</file>

<file path=ppt/tags/tag324.xml><?xml version="1.0" encoding="utf-8"?>
<p:tagLst xmlns:p="http://schemas.openxmlformats.org/presentationml/2006/main">
  <p:tag name="KSO_WM_BEAUTIFY_FLAG" val=""/>
</p:tagLst>
</file>

<file path=ppt/tags/tag325.xml><?xml version="1.0" encoding="utf-8"?>
<p:tagLst xmlns:p="http://schemas.openxmlformats.org/presentationml/2006/main">
  <p:tag name="KSO_WM_BEAUTIFY_FLAG" val=""/>
</p:tagLst>
</file>

<file path=ppt/tags/tag326.xml><?xml version="1.0" encoding="utf-8"?>
<p:tagLst xmlns:p="http://schemas.openxmlformats.org/presentationml/2006/main">
  <p:tag name="KSO_WM_BEAUTIFY_FLAG" val=""/>
</p:tagLst>
</file>

<file path=ppt/tags/tag327.xml><?xml version="1.0" encoding="utf-8"?>
<p:tagLst xmlns:p="http://schemas.openxmlformats.org/presentationml/2006/main">
  <p:tag name="KSO_WM_BEAUTIFY_FLAG" val=""/>
</p:tagLst>
</file>

<file path=ppt/tags/tag328.xml><?xml version="1.0" encoding="utf-8"?>
<p:tagLst xmlns:p="http://schemas.openxmlformats.org/presentationml/2006/main">
  <p:tag name="KSO_WM_BEAUTIFY_FLAG" val=""/>
</p:tagLst>
</file>

<file path=ppt/tags/tag329.xml><?xml version="1.0" encoding="utf-8"?>
<p:tagLst xmlns:p="http://schemas.openxmlformats.org/presentationml/2006/main">
  <p:tag name="KSO_WM_BEAUTIFY_FLAG" val=""/>
</p:tagLst>
</file>

<file path=ppt/tags/tag33.xml><?xml version="1.0" encoding="utf-8"?>
<p:tagLst xmlns:p="http://schemas.openxmlformats.org/presentationml/2006/main">
  <p:tag name="KSO_WM_UNIT_TYPE" val="i"/>
  <p:tag name="KSO_WM_UNIT_INDEX" val="2"/>
  <p:tag name="KSO_WM_BEAUTIFY_FLAG" val="#wm#"/>
  <p:tag name="KSO_WM_TAG_VERSION" val="3.0"/>
  <p:tag name="KSO_WM_UNIT_ID" val="_4*i*2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330.xml><?xml version="1.0" encoding="utf-8"?>
<p:tagLst xmlns:p="http://schemas.openxmlformats.org/presentationml/2006/main">
  <p:tag name="KSO_WM_BEAUTIFY_FLAG" val=""/>
</p:tagLst>
</file>

<file path=ppt/tags/tag331.xml><?xml version="1.0" encoding="utf-8"?>
<p:tagLst xmlns:p="http://schemas.openxmlformats.org/presentationml/2006/main">
  <p:tag name="KSO_WM_BEAUTIFY_FLAG" val=""/>
</p:tagLst>
</file>

<file path=ppt/tags/tag332.xml><?xml version="1.0" encoding="utf-8"?>
<p:tagLst xmlns:p="http://schemas.openxmlformats.org/presentationml/2006/main">
  <p:tag name="KSO_WM_BEAUTIFY_FLAG" val=""/>
</p:tagLst>
</file>

<file path=ppt/tags/tag333.xml><?xml version="1.0" encoding="utf-8"?>
<p:tagLst xmlns:p="http://schemas.openxmlformats.org/presentationml/2006/main">
  <p:tag name="KSO_WM_BEAUTIFY_FLAG" val=""/>
</p:tagLst>
</file>

<file path=ppt/tags/tag334.xml><?xml version="1.0" encoding="utf-8"?>
<p:tagLst xmlns:p="http://schemas.openxmlformats.org/presentationml/2006/main">
  <p:tag name="KSO_WM_BEAUTIFY_FLAG" val=""/>
</p:tagLst>
</file>

<file path=ppt/tags/tag335.xml><?xml version="1.0" encoding="utf-8"?>
<p:tagLst xmlns:p="http://schemas.openxmlformats.org/presentationml/2006/main">
  <p:tag name="KSO_WM_BEAUTIFY_FLAG" val=""/>
</p:tagLst>
</file>

<file path=ppt/tags/tag336.xml><?xml version="1.0" encoding="utf-8"?>
<p:tagLst xmlns:p="http://schemas.openxmlformats.org/presentationml/2006/main">
  <p:tag name="KSO_WM_BEAUTIFY_FLAG" val=""/>
</p:tagLst>
</file>

<file path=ppt/tags/tag337.xml><?xml version="1.0" encoding="utf-8"?>
<p:tagLst xmlns:p="http://schemas.openxmlformats.org/presentationml/2006/main">
  <p:tag name="KSO_WM_BEAUTIFY_FLAG" val=""/>
</p:tagLst>
</file>

<file path=ppt/tags/tag338.xml><?xml version="1.0" encoding="utf-8"?>
<p:tagLst xmlns:p="http://schemas.openxmlformats.org/presentationml/2006/main">
  <p:tag name="KSO_WM_BEAUTIFY_FLAG" val=""/>
</p:tagLst>
</file>

<file path=ppt/tags/tag339.xml><?xml version="1.0" encoding="utf-8"?>
<p:tagLst xmlns:p="http://schemas.openxmlformats.org/presentationml/2006/main">
  <p:tag name="KSO_WM_BEAUTIFY_FLAG" val=""/>
</p:tagLst>
</file>

<file path=ppt/tags/tag34.xml><?xml version="1.0" encoding="utf-8"?>
<p:tagLst xmlns:p="http://schemas.openxmlformats.org/presentationml/2006/main">
  <p:tag name="KSO_WM_UNIT_TYPE" val="i"/>
  <p:tag name="KSO_WM_UNIT_INDEX" val="3"/>
  <p:tag name="KSO_WM_BEAUTIFY_FLAG" val="#wm#"/>
  <p:tag name="KSO_WM_TAG_VERSION" val="3.0"/>
  <p:tag name="KSO_WM_UNIT_ID" val="_4*i*3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340.xml><?xml version="1.0" encoding="utf-8"?>
<p:tagLst xmlns:p="http://schemas.openxmlformats.org/presentationml/2006/main">
  <p:tag name="KSO_WM_BEAUTIFY_FLAG" val=""/>
</p:tagLst>
</file>

<file path=ppt/tags/tag341.xml><?xml version="1.0" encoding="utf-8"?>
<p:tagLst xmlns:p="http://schemas.openxmlformats.org/presentationml/2006/main">
  <p:tag name="KSO_WM_BEAUTIFY_FLAG" val=""/>
</p:tagLst>
</file>

<file path=ppt/tags/tag342.xml><?xml version="1.0" encoding="utf-8"?>
<p:tagLst xmlns:p="http://schemas.openxmlformats.org/presentationml/2006/main">
  <p:tag name="KSO_WM_BEAUTIFY_FLAG" val=""/>
</p:tagLst>
</file>

<file path=ppt/tags/tag343.xml><?xml version="1.0" encoding="utf-8"?>
<p:tagLst xmlns:p="http://schemas.openxmlformats.org/presentationml/2006/main">
  <p:tag name="KSO_WM_BEAUTIFY_FLAG" val=""/>
</p:tagLst>
</file>

<file path=ppt/tags/tag345.xml><?xml version="1.0" encoding="utf-8"?>
<p:tagLst xmlns:p="http://schemas.openxmlformats.org/presentationml/2006/main">
  <p:tag name="ISPRING_PRESENTATION_TITLE" val="清新简约教育教学课程设计教师说课PPT"/>
  <p:tag name="commondata" val="eyJoZGlkIjoiYWVkZDQzMmU0MDhmNWY2ZGRiMTA3ODE4Zjc1MzlhNDgifQ=="/>
</p:tagLst>
</file>

<file path=ppt/tags/tag35.xml><?xml version="1.0" encoding="utf-8"?>
<p:tagLst xmlns:p="http://schemas.openxmlformats.org/presentationml/2006/main">
  <p:tag name="KSO_WM_UNIT_TYPE" val="i"/>
  <p:tag name="KSO_WM_UNIT_INDEX" val="8"/>
  <p:tag name="KSO_WM_BEAUTIFY_FLAG" val="#wm#"/>
  <p:tag name="KSO_WM_TAG_VERSION" val="3.0"/>
  <p:tag name="KSO_WM_UNIT_ID" val="_4*i*8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36.xml><?xml version="1.0" encoding="utf-8"?>
<p:tagLst xmlns:p="http://schemas.openxmlformats.org/presentationml/2006/main">
  <p:tag name="KSO_WM_UNIT_TYPE" val="i"/>
  <p:tag name="KSO_WM_UNIT_INDEX" val="9"/>
  <p:tag name="KSO_WM_BEAUTIFY_FLAG" val="#wm#"/>
  <p:tag name="KSO_WM_TAG_VERSION" val="3.0"/>
  <p:tag name="KSO_WM_UNIT_ID" val="_4*i*9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37.xml><?xml version="1.0" encoding="utf-8"?>
<p:tagLst xmlns:p="http://schemas.openxmlformats.org/presentationml/2006/main">
  <p:tag name="KSO_WM_UNIT_TYPE" val="i"/>
  <p:tag name="KSO_WM_UNIT_INDEX" val="10"/>
  <p:tag name="KSO_WM_BEAUTIFY_FLAG" val="#wm#"/>
  <p:tag name="KSO_WM_TAG_VERSION" val="3.0"/>
  <p:tag name="KSO_WM_UNIT_ID" val="_4*i*1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38.xml><?xml version="1.0" encoding="utf-8"?>
<p:tagLst xmlns:p="http://schemas.openxmlformats.org/presentationml/2006/main">
  <p:tag name="KSO_WM_UNIT_TYPE" val="i"/>
  <p:tag name="KSO_WM_UNIT_INDEX" val="7"/>
  <p:tag name="KSO_WM_BEAUTIFY_FLAG" val="#wm#"/>
  <p:tag name="KSO_WM_TAG_VERSION" val="3.0"/>
  <p:tag name="KSO_WM_UNIT_ID" val="_4*i*7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39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  <p:tag name="KSO_WM_UNIT_ID" val="_4*i*6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4.xml><?xml version="1.0" encoding="utf-8"?>
<p:tagLst xmlns:p="http://schemas.openxmlformats.org/presentationml/2006/main">
  <p:tag name="KSO_WM_UNIT_TYPE" val="i"/>
  <p:tag name="KSO_WM_UNIT_INDEX" val="2"/>
  <p:tag name="KSO_WM_BEAUTIFY_FLAG" val="#wm#"/>
  <p:tag name="KSO_WM_TAG_VERSION" val="3.0"/>
  <p:tag name="KSO_WM_UNIT_ID" val="_1*i*2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40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  <p:tag name="KSO_WM_UNIT_ID" val="_4*i*4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41.xml><?xml version="1.0" encoding="utf-8"?>
<p:tagLst xmlns:p="http://schemas.openxmlformats.org/presentationml/2006/main">
  <p:tag name="KSO_WM_UNIT_TYPE" val="i"/>
  <p:tag name="KSO_WM_UNIT_INDEX" val="5"/>
  <p:tag name="KSO_WM_BEAUTIFY_FLAG" val="#wm#"/>
  <p:tag name="KSO_WM_TAG_VERSION" val="3.0"/>
  <p:tag name="KSO_WM_UNIT_ID" val="_4*i*5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42.xml><?xml version="1.0" encoding="utf-8"?>
<p:tagLst xmlns:p="http://schemas.openxmlformats.org/presentationml/2006/main">
  <p:tag name="KSO_WM_UNIT_TYPE" val="a"/>
  <p:tag name="KSO_WM_UNIT_INDEX" val="1"/>
  <p:tag name="KSO_WM_BEAUTIFY_FLAG" val="#wm#"/>
  <p:tag name="KSO_WM_TAG_VERSION" val="3.0"/>
  <p:tag name="KSO_WM_UNIT_PRESET_TEXT" val="单击此处编辑母版标题样式"/>
  <p:tag name="KSO_WM_UNIT_ID" val="_4*a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CONTENTSTITLE" val="0"/>
</p:tagLst>
</file>

<file path=ppt/tags/tag43.xml><?xml version="1.0" encoding="utf-8"?>
<p:tagLst xmlns:p="http://schemas.openxmlformats.org/presentationml/2006/main">
  <p:tag name="KSO_WM_UNIT_TYPE" val="e"/>
  <p:tag name="KSO_WM_UNIT_INDEX" val="1"/>
  <p:tag name="KSO_WM_BEAUTIFY_FLAG" val="#wm#"/>
  <p:tag name="KSO_WM_TAG_VERSION" val="3.0"/>
  <p:tag name="KSO_WM_UNIT_PRESET_TEXT" val="节编号"/>
  <p:tag name="KSO_WM_UNIT_ID" val="_4*e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44.xml><?xml version="1.0" encoding="utf-8"?>
<p:tagLst xmlns:p="http://schemas.openxmlformats.org/presentationml/2006/main">
  <p:tag name="KSO_WM_UNIT_ID" val="_4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45.xml><?xml version="1.0" encoding="utf-8"?>
<p:tagLst xmlns:p="http://schemas.openxmlformats.org/presentationml/2006/main">
  <p:tag name="KSO_WM_UNIT_ID" val="_4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46.xml><?xml version="1.0" encoding="utf-8"?>
<p:tagLst xmlns:p="http://schemas.openxmlformats.org/presentationml/2006/main">
  <p:tag name="KSO_WM_UNIT_ID" val="_4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47.xml><?xml version="1.0" encoding="utf-8"?>
<p:tagLst xmlns:p="http://schemas.openxmlformats.org/presentationml/2006/main">
  <p:tag name="KSO_WM_UNIT_TYPE" val="a"/>
  <p:tag name="KSO_WM_UNIT_INDEX" val="1"/>
  <p:tag name="KSO_WM_BEAUTIFY_FLAG" val="#wm#"/>
  <p:tag name="KSO_WM_TAG_VERSION" val="3.0"/>
  <p:tag name="KSO_WM_UNIT_PRESET_TEXT" val="单击此处编辑母版标题样式"/>
  <p:tag name="KSO_WM_UNIT_ID" val="_5*a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CONTENTSTITLE" val="0"/>
</p:tagLst>
</file>

<file path=ppt/tags/tag48.xml><?xml version="1.0" encoding="utf-8"?>
<p:tagLst xmlns:p="http://schemas.openxmlformats.org/presentationml/2006/main">
  <p:tag name="KSO_WM_UNIT_TYPE" val="f"/>
  <p:tag name="KSO_WM_UNIT_SUBTYPE" val="a"/>
  <p:tag name="KSO_WM_UNIT_INDEX" val="1"/>
  <p:tag name="KSO_WM_BEAUTIFY_FLAG" val="#wm#"/>
  <p:tag name="KSO_WM_TAG_VERSION" val="3.0"/>
  <p:tag name="KSO_WM_UNIT_PRESET_TEXT" val="单击此处编辑母版文本样式&#10;第二级&#10;第三级&#10;第四级&#10;第五级"/>
  <p:tag name="KSO_WM_UNIT_ID" val="_5*f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49.xml><?xml version="1.0" encoding="utf-8"?>
<p:tagLst xmlns:p="http://schemas.openxmlformats.org/presentationml/2006/main">
  <p:tag name="KSO_WM_UNIT_TYPE" val="f"/>
  <p:tag name="KSO_WM_UNIT_SUBTYPE" val="a"/>
  <p:tag name="KSO_WM_UNIT_INDEX" val="2"/>
  <p:tag name="KSO_WM_BEAUTIFY_FLAG" val="#wm#"/>
  <p:tag name="KSO_WM_TAG_VERSION" val="3.0"/>
  <p:tag name="KSO_WM_UNIT_PRESET_TEXT" val="单击此处编辑母版文本样式&#10;第二级&#10;第三级&#10;第四级&#10;第五级"/>
  <p:tag name="KSO_WM_UNIT_ID" val="_5*f*2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5.xml><?xml version="1.0" encoding="utf-8"?>
<p:tagLst xmlns:p="http://schemas.openxmlformats.org/presentationml/2006/main">
  <p:tag name="KSO_WM_UNIT_TYPE" val="i"/>
  <p:tag name="KSO_WM_UNIT_INDEX" val="3"/>
  <p:tag name="KSO_WM_BEAUTIFY_FLAG" val="#wm#"/>
  <p:tag name="KSO_WM_TAG_VERSION" val="3.0"/>
  <p:tag name="KSO_WM_UNIT_ID" val="_1*i*3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50.xml><?xml version="1.0" encoding="utf-8"?>
<p:tagLst xmlns:p="http://schemas.openxmlformats.org/presentationml/2006/main">
  <p:tag name="KSO_WM_UNIT_ID" val="_5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51.xml><?xml version="1.0" encoding="utf-8"?>
<p:tagLst xmlns:p="http://schemas.openxmlformats.org/presentationml/2006/main">
  <p:tag name="KSO_WM_UNIT_ID" val="_5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52.xml><?xml version="1.0" encoding="utf-8"?>
<p:tagLst xmlns:p="http://schemas.openxmlformats.org/presentationml/2006/main">
  <p:tag name="KSO_WM_UNIT_ID" val="_5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53.xml><?xml version="1.0" encoding="utf-8"?>
<p:tagLst xmlns:p="http://schemas.openxmlformats.org/presentationml/2006/main">
  <p:tag name="KSO_WM_UNIT_TYPE" val="h_a"/>
  <p:tag name="KSO_WM_UNIT_INDEX" val="1_1"/>
  <p:tag name="KSO_WM_BEAUTIFY_FLAG" val="#wm#"/>
  <p:tag name="KSO_WM_TAG_VERSION" val="3.0"/>
  <p:tag name="KSO_WM_UNIT_PRESET_TEXT" val="单击此处编辑母版标题样式"/>
  <p:tag name="KSO_WM_UNIT_ID" val="_6*h_a*1_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_1"/>
  <p:tag name="KSO_WM_UNIT_ISCONTENTSTITLE" val="0"/>
</p:tagLst>
</file>

<file path=ppt/tags/tag54.xml><?xml version="1.0" encoding="utf-8"?>
<p:tagLst xmlns:p="http://schemas.openxmlformats.org/presentationml/2006/main">
  <p:tag name="KSO_WM_UNIT_TYPE" val="h_f"/>
  <p:tag name="KSO_WM_UNIT_SUBTYPE" val="a"/>
  <p:tag name="KSO_WM_UNIT_INDEX" val="1_1"/>
  <p:tag name="KSO_WM_BEAUTIFY_FLAG" val="#wm#"/>
  <p:tag name="KSO_WM_TAG_VERSION" val="3.0"/>
  <p:tag name="KSO_WM_UNIT_PRESET_TEXT" val="单击此处编辑母版文本样式&#10;第二级&#10;第三级&#10;第四级&#10;第五级"/>
  <p:tag name="KSO_WM_UNIT_ID" val="_6*h_f*1_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_1"/>
</p:tagLst>
</file>

<file path=ppt/tags/tag55.xml><?xml version="1.0" encoding="utf-8"?>
<p:tagLst xmlns:p="http://schemas.openxmlformats.org/presentationml/2006/main">
  <p:tag name="KSO_WM_UNIT_TYPE" val="h_a"/>
  <p:tag name="KSO_WM_UNIT_INDEX" val="2_1"/>
  <p:tag name="KSO_WM_BEAUTIFY_FLAG" val="#wm#"/>
  <p:tag name="KSO_WM_TAG_VERSION" val="3.0"/>
  <p:tag name="KSO_WM_UNIT_PRESET_TEXT" val="单击此处编辑母版标题样式"/>
  <p:tag name="KSO_WM_UNIT_ID" val="_6*h_a*2_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_1"/>
  <p:tag name="KSO_WM_UNIT_ISCONTENTSTITLE" val="0"/>
</p:tagLst>
</file>

<file path=ppt/tags/tag56.xml><?xml version="1.0" encoding="utf-8"?>
<p:tagLst xmlns:p="http://schemas.openxmlformats.org/presentationml/2006/main">
  <p:tag name="KSO_WM_UNIT_TYPE" val="h_f"/>
  <p:tag name="KSO_WM_UNIT_SUBTYPE" val="a"/>
  <p:tag name="KSO_WM_UNIT_INDEX" val="2_1"/>
  <p:tag name="KSO_WM_BEAUTIFY_FLAG" val="#wm#"/>
  <p:tag name="KSO_WM_TAG_VERSION" val="3.0"/>
  <p:tag name="KSO_WM_UNIT_PRESET_TEXT" val="单击此处编辑母版文本样式&#10;第二级&#10;第三级&#10;第四级&#10;第五级"/>
  <p:tag name="KSO_WM_UNIT_ID" val="_6*h_f*2_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_1"/>
</p:tagLst>
</file>

<file path=ppt/tags/tag57.xml><?xml version="1.0" encoding="utf-8"?>
<p:tagLst xmlns:p="http://schemas.openxmlformats.org/presentationml/2006/main">
  <p:tag name="KSO_WM_UNIT_ID" val="_6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58.xml><?xml version="1.0" encoding="utf-8"?>
<p:tagLst xmlns:p="http://schemas.openxmlformats.org/presentationml/2006/main">
  <p:tag name="KSO_WM_UNIT_ID" val="_6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59.xml><?xml version="1.0" encoding="utf-8"?>
<p:tagLst xmlns:p="http://schemas.openxmlformats.org/presentationml/2006/main">
  <p:tag name="KSO_WM_UNIT_ID" val="_6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6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  <p:tag name="KSO_WM_UNIT_ID" val="_1*i*4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TYPE" val="a"/>
  <p:tag name="KSO_WM_UNIT_INDEX" val="1"/>
</p:tagLst>
</file>

<file path=ppt/tags/tag61.xml><?xml version="1.0" encoding="utf-8"?>
<p:tagLst xmlns:p="http://schemas.openxmlformats.org/presentationml/2006/main">
  <p:tag name="KSO_WM_UNIT_TYPE" val="a"/>
  <p:tag name="KSO_WM_UNIT_INDEX" val="1"/>
  <p:tag name="KSO_WM_BEAUTIFY_FLAG" val="#wm#"/>
  <p:tag name="KSO_WM_TAG_VERSION" val="3.0"/>
  <p:tag name="KSO_WM_UNIT_PRESET_TEXT" val="单击此处编辑母版标题样式"/>
  <p:tag name="KSO_WM_UNIT_ID" val="_7*a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CONTENTSTITLE" val="0"/>
</p:tagLst>
</file>

<file path=ppt/tags/tag62.xml><?xml version="1.0" encoding="utf-8"?>
<p:tagLst xmlns:p="http://schemas.openxmlformats.org/presentationml/2006/main">
  <p:tag name="KSO_WM_UNIT_ID" val="_7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63.xml><?xml version="1.0" encoding="utf-8"?>
<p:tagLst xmlns:p="http://schemas.openxmlformats.org/presentationml/2006/main">
  <p:tag name="KSO_WM_UNIT_ID" val="_7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64.xml><?xml version="1.0" encoding="utf-8"?>
<p:tagLst xmlns:p="http://schemas.openxmlformats.org/presentationml/2006/main">
  <p:tag name="KSO_WM_UNIT_ID" val="_7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65.xml><?xml version="1.0" encoding="utf-8"?>
<p:tagLst xmlns:p="http://schemas.openxmlformats.org/presentationml/2006/main">
  <p:tag name="KSO_WM_UNIT_ID" val="_8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66.xml><?xml version="1.0" encoding="utf-8"?>
<p:tagLst xmlns:p="http://schemas.openxmlformats.org/presentationml/2006/main">
  <p:tag name="KSO_WM_UNIT_ID" val="_8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67.xml><?xml version="1.0" encoding="utf-8"?>
<p:tagLst xmlns:p="http://schemas.openxmlformats.org/presentationml/2006/main">
  <p:tag name="KSO_WM_UNIT_ID" val="_8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68.xml><?xml version="1.0" encoding="utf-8"?>
<p:tagLst xmlns:p="http://schemas.openxmlformats.org/presentationml/2006/main">
  <p:tag name="KSO_WM_UNIT_TYPE" val="f"/>
  <p:tag name="KSO_WM_UNIT_SUBTYPE" val="a"/>
  <p:tag name="KSO_WM_UNIT_INDEX" val="1"/>
  <p:tag name="KSO_WM_BEAUTIFY_FLAG" val="#wm#"/>
  <p:tag name="KSO_WM_TAG_VERSION" val="3.0"/>
  <p:tag name="KSO_WM_UNIT_PRESET_TEXT" val="单击此处编辑母版文本样式&#10;第二级&#10;第三级&#10;第四级&#10;第五级"/>
  <p:tag name="KSO_WM_UNIT_ID" val="_9*f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69.xml><?xml version="1.0" encoding="utf-8"?>
<p:tagLst xmlns:p="http://schemas.openxmlformats.org/presentationml/2006/main">
  <p:tag name="KSO_WM_UNIT_ID" val="_9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7.xml><?xml version="1.0" encoding="utf-8"?>
<p:tagLst xmlns:p="http://schemas.openxmlformats.org/presentationml/2006/main">
  <p:tag name="KSO_WM_UNIT_TYPE" val="i"/>
  <p:tag name="KSO_WM_UNIT_INDEX" val="9"/>
  <p:tag name="KSO_WM_BEAUTIFY_FLAG" val="#wm#"/>
  <p:tag name="KSO_WM_TAG_VERSION" val="3.0"/>
  <p:tag name="KSO_WM_UNIT_ID" val="_1*i*9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70.xml><?xml version="1.0" encoding="utf-8"?>
<p:tagLst xmlns:p="http://schemas.openxmlformats.org/presentationml/2006/main">
  <p:tag name="KSO_WM_UNIT_ID" val="_9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71.xml><?xml version="1.0" encoding="utf-8"?>
<p:tagLst xmlns:p="http://schemas.openxmlformats.org/presentationml/2006/main">
  <p:tag name="KSO_WM_UNIT_ID" val="_9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72.xml><?xml version="1.0" encoding="utf-8"?>
<p:tagLst xmlns:p="http://schemas.openxmlformats.org/presentationml/2006/main">
  <p:tag name="KSO_WM_UNIT_TYPE" val="b"/>
  <p:tag name="KSO_WM_UNIT_INDEX" val="1"/>
  <p:tag name="KSO_WM_BEAUTIFY_FLAG" val="#wm#"/>
  <p:tag name="KSO_WM_TAG_VERSION" val="3.0"/>
  <p:tag name="KSO_WM_UNIT_PRESET_TEXT" val="单击此处编辑副标题"/>
  <p:tag name="KSO_WM_UNIT_ID" val="_10*b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CONTENTSTITLE" val="0"/>
</p:tagLst>
</file>

<file path=ppt/tags/tag73.xml><?xml version="1.0" encoding="utf-8"?>
<p:tagLst xmlns:p="http://schemas.openxmlformats.org/presentationml/2006/main">
  <p:tag name="KSO_WM_UNIT_ID" val="_10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74.xml><?xml version="1.0" encoding="utf-8"?>
<p:tagLst xmlns:p="http://schemas.openxmlformats.org/presentationml/2006/main">
  <p:tag name="KSO_WM_UNIT_ID" val="_10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75.xml><?xml version="1.0" encoding="utf-8"?>
<p:tagLst xmlns:p="http://schemas.openxmlformats.org/presentationml/2006/main">
  <p:tag name="KSO_WM_UNIT_ID" val="_10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TYPE" val="a"/>
  <p:tag name="KSO_WM_UNIT_INDEX" val="1"/>
</p:tagLst>
</file>

<file path=ppt/tags/tag77.xml><?xml version="1.0" encoding="utf-8"?>
<p:tagLst xmlns:p="http://schemas.openxmlformats.org/presentationml/2006/main">
  <p:tag name="KSO_WM_UNIT_TYPE" val="i"/>
  <p:tag name="KSO_WM_UNIT_INDEX" val="1"/>
  <p:tag name="KSO_WM_BEAUTIFY_FLAG" val="#wm#"/>
  <p:tag name="KSO_WM_TAG_VERSION" val="3.0"/>
  <p:tag name="KSO_WM_UNIT_ID" val="_11*i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78.xml><?xml version="1.0" encoding="utf-8"?>
<p:tagLst xmlns:p="http://schemas.openxmlformats.org/presentationml/2006/main">
  <p:tag name="KSO_WM_UNIT_TYPE" val="i"/>
  <p:tag name="KSO_WM_UNIT_INDEX" val="5"/>
  <p:tag name="KSO_WM_BEAUTIFY_FLAG" val="#wm#"/>
  <p:tag name="KSO_WM_TAG_VERSION" val="3.0"/>
  <p:tag name="KSO_WM_UNIT_ID" val="_11*i*5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79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  <p:tag name="KSO_WM_UNIT_ID" val="_11*i*6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8.xml><?xml version="1.0" encoding="utf-8"?>
<p:tagLst xmlns:p="http://schemas.openxmlformats.org/presentationml/2006/main">
  <p:tag name="KSO_WM_UNIT_TYPE" val="i"/>
  <p:tag name="KSO_WM_UNIT_INDEX" val="7"/>
  <p:tag name="KSO_WM_BEAUTIFY_FLAG" val="#wm#"/>
  <p:tag name="KSO_WM_TAG_VERSION" val="3.0"/>
  <p:tag name="KSO_WM_UNIT_ID" val="_1*i*7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80.xml><?xml version="1.0" encoding="utf-8"?>
<p:tagLst xmlns:p="http://schemas.openxmlformats.org/presentationml/2006/main">
  <p:tag name="KSO_WM_UNIT_TYPE" val="i"/>
  <p:tag name="KSO_WM_UNIT_INDEX" val="2"/>
  <p:tag name="KSO_WM_BEAUTIFY_FLAG" val="#wm#"/>
  <p:tag name="KSO_WM_TAG_VERSION" val="3.0"/>
  <p:tag name="KSO_WM_UNIT_ID" val="_11*i*2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81.xml><?xml version="1.0" encoding="utf-8"?>
<p:tagLst xmlns:p="http://schemas.openxmlformats.org/presentationml/2006/main">
  <p:tag name="KSO_WM_UNIT_TYPE" val="i"/>
  <p:tag name="KSO_WM_UNIT_INDEX" val="3"/>
  <p:tag name="KSO_WM_BEAUTIFY_FLAG" val="#wm#"/>
  <p:tag name="KSO_WM_TAG_VERSION" val="3.0"/>
  <p:tag name="KSO_WM_UNIT_ID" val="_11*i*3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82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  <p:tag name="KSO_WM_UNIT_ID" val="_11*i*4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83.xml><?xml version="1.0" encoding="utf-8"?>
<p:tagLst xmlns:p="http://schemas.openxmlformats.org/presentationml/2006/main">
  <p:tag name="KSO_WM_UNIT_TYPE" val="i"/>
  <p:tag name="KSO_WM_UNIT_INDEX" val="9"/>
  <p:tag name="KSO_WM_BEAUTIFY_FLAG" val="#wm#"/>
  <p:tag name="KSO_WM_TAG_VERSION" val="3.0"/>
  <p:tag name="KSO_WM_UNIT_ID" val="_11*i*9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84.xml><?xml version="1.0" encoding="utf-8"?>
<p:tagLst xmlns:p="http://schemas.openxmlformats.org/presentationml/2006/main">
  <p:tag name="KSO_WM_UNIT_TYPE" val="i"/>
  <p:tag name="KSO_WM_UNIT_INDEX" val="7"/>
  <p:tag name="KSO_WM_BEAUTIFY_FLAG" val="#wm#"/>
  <p:tag name="KSO_WM_TAG_VERSION" val="3.0"/>
  <p:tag name="KSO_WM_UNIT_ID" val="_11*i*7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85.xml><?xml version="1.0" encoding="utf-8"?>
<p:tagLst xmlns:p="http://schemas.openxmlformats.org/presentationml/2006/main">
  <p:tag name="KSO_WM_UNIT_TYPE" val="i"/>
  <p:tag name="KSO_WM_UNIT_INDEX" val="8"/>
  <p:tag name="KSO_WM_BEAUTIFY_FLAG" val="#wm#"/>
  <p:tag name="KSO_WM_TAG_VERSION" val="3.0"/>
  <p:tag name="KSO_WM_UNIT_ID" val="_11*i*8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86.xml><?xml version="1.0" encoding="utf-8"?>
<p:tagLst xmlns:p="http://schemas.openxmlformats.org/presentationml/2006/main">
  <p:tag name="KSO_WM_UNIT_TYPE" val="a"/>
  <p:tag name="KSO_WM_UNIT_INDEX" val="1"/>
  <p:tag name="KSO_WM_BEAUTIFY_FLAG" val="#wm#"/>
  <p:tag name="KSO_WM_TAG_VERSION" val="3.0"/>
  <p:tag name="KSO_WM_UNIT_PRESET_TEXT" val="单击此处编辑母版标题样式"/>
  <p:tag name="KSO_WM_UNIT_ID" val="_11*a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CONTENTSTITLE" val="0"/>
  <p:tag name="KSO_WM_UNIT_VALUE" val="14"/>
</p:tagLst>
</file>

<file path=ppt/tags/tag87.xml><?xml version="1.0" encoding="utf-8"?>
<p:tagLst xmlns:p="http://schemas.openxmlformats.org/presentationml/2006/main">
  <p:tag name="KSO_WM_UNIT_TYPE" val="b"/>
  <p:tag name="KSO_WM_UNIT_INDEX" val="1"/>
  <p:tag name="KSO_WM_BEAUTIFY_FLAG" val="#wm#"/>
  <p:tag name="KSO_WM_TAG_VERSION" val="3.0"/>
  <p:tag name="KSO_WM_UNIT_PRESET_TEXT" val="单击此处编辑副标题"/>
  <p:tag name="KSO_WM_UNIT_ID" val="_11*b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CONTENTSTITLE" val="0"/>
  <p:tag name="KSO_WM_UNIT_VALUE" val="10"/>
</p:tagLst>
</file>

<file path=ppt/tags/tag88.xml><?xml version="1.0" encoding="utf-8"?>
<p:tagLst xmlns:p="http://schemas.openxmlformats.org/presentationml/2006/main">
  <p:tag name="KSO_WM_UNIT_ID" val="_1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89.xml><?xml version="1.0" encoding="utf-8"?>
<p:tagLst xmlns:p="http://schemas.openxmlformats.org/presentationml/2006/main">
  <p:tag name="KSO_WM_UNIT_ID" val="_1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9.xml><?xml version="1.0" encoding="utf-8"?>
<p:tagLst xmlns:p="http://schemas.openxmlformats.org/presentationml/2006/main">
  <p:tag name="KSO_WM_UNIT_TYPE" val="i"/>
  <p:tag name="KSO_WM_UNIT_INDEX" val="8"/>
  <p:tag name="KSO_WM_BEAUTIFY_FLAG" val="#wm#"/>
  <p:tag name="KSO_WM_TAG_VERSION" val="3.0"/>
  <p:tag name="KSO_WM_UNIT_ID" val="_1*i*8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90.xml><?xml version="1.0" encoding="utf-8"?>
<p:tagLst xmlns:p="http://schemas.openxmlformats.org/presentationml/2006/main">
  <p:tag name="KSO_WM_UNIT_ID" val="_1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91.xml><?xml version="1.0" encoding="utf-8"?>
<p:tagLst xmlns:p="http://schemas.openxmlformats.org/presentationml/2006/main">
  <p:tag name="KSO_WM_UNIT_TYPE" val="f"/>
  <p:tag name="KSO_WM_UNIT_SUBTYPE" val="g"/>
  <p:tag name="KSO_WM_UNIT_INDEX" val="2"/>
  <p:tag name="KSO_WM_BEAUTIFY_FLAG" val="#wm#"/>
  <p:tag name="KSO_WM_TAG_VERSION" val="3.0"/>
  <p:tag name="KSO_WM_UNIT_PRESET_TEXT" val="公司名"/>
  <p:tag name="KSO_WM_UNIT_ID" val="_11*f*2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VALUE" val="13"/>
</p:tagLst>
</file>

<file path=ppt/tags/tag92.xml><?xml version="1.0" encoding="utf-8"?>
<p:tagLst xmlns:p="http://schemas.openxmlformats.org/presentationml/2006/main">
  <p:tag name="KSO_WM_UNIT_TYPE" val="f"/>
  <p:tag name="KSO_WM_UNIT_SUBTYPE" val="b"/>
  <p:tag name="KSO_WM_UNIT_INDEX" val="1"/>
  <p:tag name="KSO_WM_BEAUTIFY_FLAG" val="#wm#"/>
  <p:tag name="KSO_WM_TAG_VERSION" val="3.0"/>
  <p:tag name="KSO_WM_UNIT_PRESET_TEXT" val="署名"/>
  <p:tag name="KSO_WM_UNIT_ID" val="_11*f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VALUE" val="13"/>
</p:tagLst>
</file>

<file path=ppt/tags/tag93.xml><?xml version="1.0" encoding="utf-8"?>
<p:tagLst xmlns:p="http://schemas.openxmlformats.org/presentationml/2006/main">
  <p:tag name="KSO_WM_UNIT_TYPE" val="i"/>
  <p:tag name="KSO_WM_UNIT_INDEX" val="1"/>
  <p:tag name="KSO_WM_BEAUTIFY_FLAG" val="#wm#"/>
  <p:tag name="KSO_WM_TAG_VERSION" val="3.0"/>
  <p:tag name="KSO_WM_UNIT_ID" val="_0*i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94.xml><?xml version="1.0" encoding="utf-8"?>
<p:tagLst xmlns:p="http://schemas.openxmlformats.org/presentationml/2006/main">
  <p:tag name="KSO_WM_UNIT_TYPE" val="i"/>
  <p:tag name="KSO_WM_UNIT_INDEX" val="2"/>
  <p:tag name="KSO_WM_BEAUTIFY_FLAG" val="#wm#"/>
  <p:tag name="KSO_WM_TAG_VERSION" val="3.0"/>
  <p:tag name="KSO_WM_UNIT_ID" val="_0*i*2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95.xml><?xml version="1.0" encoding="utf-8"?>
<p:tagLst xmlns:p="http://schemas.openxmlformats.org/presentationml/2006/main">
  <p:tag name="KSO_WM_UNIT_TYPE" val="i"/>
  <p:tag name="KSO_WM_UNIT_INDEX" val="3"/>
  <p:tag name="KSO_WM_BEAUTIFY_FLAG" val="#wm#"/>
  <p:tag name="KSO_WM_TAG_VERSION" val="3.0"/>
  <p:tag name="KSO_WM_UNIT_ID" val="_0*i*3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96.xml><?xml version="1.0" encoding="utf-8"?>
<p:tagLst xmlns:p="http://schemas.openxmlformats.org/presentationml/2006/main">
  <p:tag name="KSO_WM_UNIT_TYPE" val="a"/>
  <p:tag name="KSO_WM_UNIT_INDEX" val="1"/>
  <p:tag name="KSO_WM_BEAUTIFY_FLAG" val="#wm#"/>
  <p:tag name="KSO_WM_TAG_VERSION" val="1.0"/>
  <p:tag name="KSO_WM_UNIT_PRESET_TEXT" val="单击此处编辑母版标题样式"/>
  <p:tag name="KSO_WM_UNIT_ID" val="_0*a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CONTENTSTITLE" val="0"/>
  <p:tag name="KSO_WM_TEMPLATE_CATEGORY" val="custom"/>
  <p:tag name="KSO_WM_TEMPLATE_INDEX" val="20236723"/>
</p:tagLst>
</file>

<file path=ppt/tags/tag97.xml><?xml version="1.0" encoding="utf-8"?>
<p:tagLst xmlns:p="http://schemas.openxmlformats.org/presentationml/2006/main">
  <p:tag name="KSO_WM_UNIT_TYPE" val="f"/>
  <p:tag name="KSO_WM_UNIT_SUBTYPE" val="a"/>
  <p:tag name="KSO_WM_UNIT_INDEX" val="1"/>
  <p:tag name="KSO_WM_BEAUTIFY_FLAG" val="#wm#"/>
  <p:tag name="KSO_WM_TAG_VERSION" val="1.0"/>
  <p:tag name="KSO_WM_UNIT_PRESET_TEXT" val="单击此处编辑母版文本样式&#10;第二级&#10;第三级&#10;第四级&#10;第五级"/>
  <p:tag name="KSO_WM_UNIT_ID" val="_0*f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CATEGORY" val="custom"/>
  <p:tag name="KSO_WM_TEMPLATE_INDEX" val="20236723"/>
</p:tagLst>
</file>

<file path=ppt/tags/tag98.xml><?xml version="1.0" encoding="utf-8"?>
<p:tagLst xmlns:p="http://schemas.openxmlformats.org/presentationml/2006/main">
  <p:tag name="KSO_WM_UNIT_ID" val="_0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99.xml><?xml version="1.0" encoding="utf-8"?>
<p:tagLst xmlns:p="http://schemas.openxmlformats.org/presentationml/2006/main">
  <p:tag name="KSO_WM_UNIT_ID" val="_0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2">
      <a:majorFont>
        <a:latin typeface="等线 Light"/>
        <a:ea typeface="微软雅黑"/>
        <a:cs typeface=""/>
      </a:majorFont>
      <a:minorFont>
        <a:latin typeface="等线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自定义 87">
      <a:dk1>
        <a:sysClr val="windowText" lastClr="000000"/>
      </a:dk1>
      <a:lt1>
        <a:sysClr val="window" lastClr="FFFFFF"/>
      </a:lt1>
      <a:dk2>
        <a:srgbClr val="195D5C"/>
      </a:dk2>
      <a:lt2>
        <a:srgbClr val="EEECE1"/>
      </a:lt2>
      <a:accent1>
        <a:srgbClr val="217977"/>
      </a:accent1>
      <a:accent2>
        <a:srgbClr val="595959"/>
      </a:accent2>
      <a:accent3>
        <a:srgbClr val="A5A5A5"/>
      </a:accent3>
      <a:accent4>
        <a:srgbClr val="A5A5A5"/>
      </a:accent4>
      <a:accent5>
        <a:srgbClr val="A5A5A5"/>
      </a:accent5>
      <a:accent6>
        <a:srgbClr val="A5A5A5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Office 主题​​">
  <a:themeElements>
    <a:clrScheme name="0000000000000511-2">
      <a:dk1>
        <a:srgbClr val="333333"/>
      </a:dk1>
      <a:lt1>
        <a:srgbClr val="FFFFFF"/>
      </a:lt1>
      <a:dk2>
        <a:srgbClr val="282828"/>
      </a:dk2>
      <a:lt2>
        <a:srgbClr val="F8F4FE"/>
      </a:lt2>
      <a:accent1>
        <a:srgbClr val="A073F3"/>
      </a:accent1>
      <a:accent2>
        <a:srgbClr val="8182EB"/>
      </a:accent2>
      <a:accent3>
        <a:srgbClr val="3DB18F"/>
      </a:accent3>
      <a:accent4>
        <a:srgbClr val="F15F70"/>
      </a:accent4>
      <a:accent5>
        <a:srgbClr val="ECBD76"/>
      </a:accent5>
      <a:accent6>
        <a:srgbClr val="DDA06F"/>
      </a:accent6>
      <a:hlink>
        <a:srgbClr val="304FFE"/>
      </a:hlink>
      <a:folHlink>
        <a:srgbClr val="492067"/>
      </a:folHlink>
    </a:clrScheme>
    <a:fontScheme name="02-微软雅黑唯一标准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normAutofit/>
      </a:bodyPr>
      <a:lstStyle>
        <a:defPPr>
          <a:lnSpc>
            <a:spcPct val="140000"/>
          </a:lnSpc>
          <a:defRPr lang="zh-CN" altLang="en-US" sz="2400" kern="100" dirty="0">
            <a:effectLst/>
            <a:latin typeface="+mn-ea"/>
            <a:cs typeface="江城圆体 400W" panose="020B0500000000000000" pitchFamily="34" charset="-122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customXml/item1.xml><?xml version="1.0" encoding="utf-8"?>
<s:customData xmlns="http://www.wps.cn/officeDocument/2013/wpsCustomData" xmlns:s="http://www.wps.cn/officeDocument/2013/wpsCustomData">
  <extobjs>
    <extobj name="ECB019B1-382A-4266-B25C-5B523AA43C14-1">
      <extobjdata type="ECB019B1-382A-4266-B25C-5B523AA43C14" data="ewoJIkZpbGVJZCIgOiAiMjgwNzc3ODA5MzkzIiwKCSJHcm91cElkIiA6ICIzMDg5NDEwMzEiLAoJIkltYWdlIiA6ICJpVkJPUncwS0dnb0FBQUFOU1VoRVVnQUFBd2NBQUFLaUNBWUFBQUNEL3FDbUFBQUFBWE5TUjBJQXJzNGM2UUFBSUFCSlJFRlVlSnpzM1hsWTFQWGErUEgzd0FqRHFvQWdLZ2dJN3FMQzBkeDNIL2MwVFQyYXFXVW5VeW0xWE1vdHNWeXlYREkxTlMzTm40cmFaaHBxN3BocHlrRkVNbEJRa00xUmh5VVlZSUJoNXZjSEQvTTBBUUtWVVhhL3J1dGNGM3lYZSs3NXlqbm5jMzgvR3dnaGhCQkNDQ0dFRUVJSUlZUVFRZ2doaEJCQ0NDR0VFRUlJSVlRUVFnZ2hoQkJDQ0NHRUVFSUlJWVFRUWdnaGhCQkNDQ0dFRUVJSUlZUVFRZ2doaEJCQ0NDR0VFRUlJSVlRUVFnZ2hoQkJDQ0NHRUVFSUlJWVFRUWdnaGhCQkNDQ0dFRUVJSUlZUVFRZ2doaEJCQ0NDR0VFRUlJSVlRUVFnZ2hoQkJDQ0NHRUVFSUlJWVFRUWdnaGhCQkNDQ0dFRUVJSUlZUVFRZ2doaEJCQ0NDR0VFRUlJSVlRUVFnZ2hoQkJDQ0NHRUVFSUlJWVFRUWdnaGhCQkNDQ0dFRUVJSUlZUVFRZ2doaEJCQ0NDR0VFRUlJSVlRUVFnZ2hoQkJDQ0NHRUVFSUlJWVFRUWdnaGhCQkNDQ0dFRUVJSUlZUVFRZ2doaEJCQ0NDR0VFRUlJSVlRUVFnZ2hoQkJDQ0NHRUVFSUlJWVFRUWdnaGhCQkNDQ0dFRUVJSUlZUVFRZ2doaEJCQ0NDR0VFRUlJSVlRUVFnZ2hoQkJDQ0NHRUVFSUlJWVFRUWdnaGhCQkNDQ0dFRUVJSUlZUVFRZ2doaEJCQ0NDR0VFRUlJSVlRUVFnZ2hoQkJDQ0NHRUVFSUlJWVFRUWdnaGhCQkNDQ0dFRUVJSUlZUVFRZ2doaEJCQ0NDR0VFRUlJSVlRUVFnZ2hoQkJDQ0NHRUVFSUlJWVFRUWdnaGhCQkNDQ0dFK0JWRlRTY2doQkJDaUQrT3AxOXJYNFhTc3A4Rk5BUHExM1ErNG0vQ3lCMFVpdGdpZElkVFkyUFRhem9kVVhPa09CQkNDQ0VlRTE0dDJ2ekhBc1dIQ29WRnJkcU9EdGpaMmRWMFN1SnZJanM3aHh5dEZxUFJXQUNLZ1lteFY4L1dkRTZpWmtoeElJUVFRandHNnZ1MDhMSzJ0cjdsV3RmWjh1UE5HL0J2M2JLbVV4Si9NNUZYci9HZm9KbGtaR1FXR3ZJTTdrbEowWmsxblpQNDgxblVkQUpDQ0NHRStQMnNyYXcvVkNpdy9HelBUaWtNeEc4UzBLNE5YK3o1RklWQ1lhVlFXWTZyNlh4RXpaRGlRQWdoaEhnY1dCaGRHbnQ3NGRYSXM2WXpFWDlqM3Q2TmNIRjJScUV3TktucFhFVE5rT0pBQ0NHRWVDd29ISDE4dkdzNkNmRVljSFIwQUlYQ3E2YnpFRFZEaWdNaGhCRGljV0EwS2hRS21Vb29maitGUWdGRytXUDZwNUxpUUFnaGhCRGlFY3ZLeXVMbzBhTVVGeGZYZENwQ1BKUVVCMElJSVlUNFRmTHo4MnM2aFFwbFpHU2cwK21xZEsxV3EyWFhybDFrWnBaZG5PZkhIMy9rMXExYnZ5bUhtSmdZOHZMeUFNakp5V0hSb2tWOCtPR0h2eW1XRUg4V0tRNkVFRUlJVWFIVHAwK2oxV3JMUGJkaXhRcG16cHo1dStJdlg3NmNHemR1VlBsNnZWNVBZbUlpVU5Lb3YzMzdOdWZQbjJmLy92MnNYcjJhMTE5L25XZWVlWVpCZ3diUnYzOS9EaHc0VUdsTWUzdDdRa0pDdUhqeFlwbHp0MjdkWXV6WXNjVEZ4VlVwdjQ4Ly9waU5HemNDa0pDUXdQVHAwd0dJajQrbmJ0MjZUSm8wcWRJWStmbjViTnEwaWFpb3FITFBaMlptTW5yMDZDcDlOeUdxUzRvRElZUVFRbFRvd3c4L1pNT0dEZVdlYzNaMlJxUFJWRG1XUnFQaHlwVXJHQXdHMDdHNHVEamVlT09OS3Nld3RMUWtLQ2lJK2ZQbjgvbm5uM1BqeGczczdPem8yclVyTTJiTVlOV3FWZXpkdTVjalI0NmdWQ3JadEdrVFJxT3gwcmdOR2pUQXg4Y0hLSG5MWHlvK1BwNitmZnZTcEVuVkZ1OFpNbVFJZS9mdUpUWTJsdDY5ZTVPU2tvSmVyK2ZNbVRPOCtlYWJPRG82VmhyRHhzWUdsVXJGQ3krOFlDcUVTcDA3ZDQ2SkV5Zmk0ZUZCL2ZxeUFiYjQ0eWxyT2dFaGhCQkMvRFZsWjJlVGxwYkdpaFVyeWoyZm41OVBpeFl0cWh3dk16T1RGMTk4a2FDZ0lDWlBuZ3lBcTZzcmpSczNybklNaFVLQnY3OC9FeVpNb0dYTGt2MGNqRVlqMGRIUkhENThHSVBCUUZCUUVDNHVMclJ0MnhZckt5c3FtNmo5ODg4L1UxaFlTRmhZR09ucDZlellzWU9PSFRzeWNlSkVUcHc0d1k0ZE82cWNuN3U3TzRzV0xjTGQzUjBiR3h2MjdkdUhWcXZGMnRxYWxpMWJFaDBkVFh4OFBHNXViblR0MnJYQ09DKzg4QUlCQVFHNHVMZ0FFQmtaeWJadDI0aUppV0hkdW5XMGE5ZXV5amtKVVIxU0hBZ2hoQkNpWE1lT0hXUE1tREUwYmRxVVk4ZU80ZTN0VGZQbXpVM25OUm9OZ1lHQjZQVjZJaUlpYU5XcUZmYjI5aFhHOC9Qenc4cktDbmQzZDlNeGhVSkI2OWF0cTVXWHZiMDlGaFlsZ3g4eU16UFpzbVVMV1ZsWitQcjYwcWRQSDlOMXpzN08yTnJhUGpUVzExOS96ZUhEaDBsTFM4UE96bzdjM0Z3MEdnMkRCdy9teXkrL3BIZnYzbFY2UTMvZ3dBR0dEQm5DZ3djUGNIVjE1ZXpaczZTbXBxTFg2OG5MeThOZ01CQVNFa0tkT25VSUR3L24zTGx6akJzM2pqbHo1bFFZTXpBd0VDaDV6a3Fsa3ZYcjF6Tmh3Z1MrL3ZwcktRN0VJeVBGZ1JCQ0NDSEswT2wwSERseXhEUitmdmZ1M2RqWTJQRG1tMitTbUpqSTNidDNpWTJOSlM4dmo2dFhyL0xUVHorUmw1ZkhybDI3YU5Tb1Via3hGUW9GdHJhMjFLdFh6K3h6S3JxK0lnYURBVXRMU3dDY25KeVlQMzgrVU5LRGtKeWN6UG56NS9IMTljWGUzcjdTWG9QaHc0Y3pmUGh3cGs2ZFNvY09IWmczYng1RGhneEJxVlJ5OE9CQnRtN2RpazZuSXl3c2pPKysrNDZtVFpzeWNlSkVzeGlabVpsczJMQ0JlL2Z1NGV6c1RNT0dEZkgzOTJmUW9FRllXMXVYK2N4ejU4Nlo4dFByOVNpVi85Y2MyNzE3TnlxVmlsR2pScG1PMWExYmw3cDE2NXArYnRXcWxlbjdwcVdsa1pxYWlyT3pNMzUrZnRWNmprS1VSNG9ESVlRUVFwalI2L1dzV0xHQ1ljT0dZVzl2ejZWTGw4alB6MmZEaGcwOGVQQ0FhOWV1NGVucFNVWkdCdHUzYjZkQmd3YUVoSVN3ZmZ0MnM0Wi9lWFE2SGM3T3ptYS9selo4cTVPZnBhVWxZV0ZoSkNjbms1cWFTa0pDQXNuSnliaTd1OU9pUlF0cTE2Nk5qWTFOdVpPcEwxKyt6UFhyMTlGcXRhU2xwWkdlbm82bHBTV1RKMDltK3ZUcGVIbDVzWC8vZml3c0xGaTZkQ21Sa1pGNGUzdlR0V3RYczU2SlVqdDM3cVJseTVhODhzb3JxTlZxTkJvTk4yL2VKRFEwbE51M2I1T2Ftc3JpeFl0cDA2WU5LU2twakJneGd2NzkrNWRidUxSdDI1YXBVNmNTRUJDQXI2OHZBTVhGeGFqVmFoSVRFMGxOVGVYa3laT0Vob2FTbnA2T3JhMHRkbloyMk5qWU1HZk9ITHk5WlNNODhmdEljU0NFRUVJSU16dDM3aVEwTkpUVTFGU2lvNk81ZWZNbTY5YXR3OG5KQ1Njbko1bzJiVXBrWkNSK2ZuNDBhTkFBZ01MQ1FscTFhbFh1bS9KU2VYbDU2SFE2WEYxZFRjY0tDZ3FxTkVuMzEzRXNMUzFOdzVHKytPSUxnb09EV2JCZ0FlKy8vejRPRGc0QWhJZUhVMVJVVk9iK3BrMmJFaGNYaDVlWEY0TUhEOGJIeDRlVksxZnk1Sk5QNHUvdmo1V1ZGVmV1WEdINzl1MWN1SENCbXpkdjh1bW5uMWFZejlXclY1azZkU29BUC96d0ExRlJVWFRwMG9YSmt5ZHovZnAxM25qakRXSmlZbWpUcGcwZUhoNTRlSGhVR012ZjM1LzkrL2ZqN3U1T2Ftb3F5NVl0SXpVMWxjYU5HK1BuNTBkV1ZoWnZ2ZlVXVFpzMmZlaXpGdUsza3VKQUNDR0VFR2E2ZCs5T2h3NGRhTnEwS2V2WHIyZktsQ21tSXFEVXFWT25HRFJva09sM3RWcE53NFlOSHhvM09UbVp1blhybXMxTEtDZ29xSFJld0svbDVlVmhaV1dGaTRzTFhsNWVaR1JrNE9ibWhwdWJtNmt3eU1yS3dzTENnb0tDZ2pMMzE2bFRoL0hqeHdNbFEzeTJiOTlPU2tvS0R4NDhZT25TcGJ6Kyt1dTBiOThlZTN0N0hCMGRLeDMydEdiTkdsUHZ4MU5QUGNWVFR6MEZRRmhZR0JFUkVSdzZkTWlVVjFXVUZnOU9UazVzM3J6WjdGeG9hQ2orL3Y1VmppVkVkVWx4SUlRUVFnZ3p6Wm8xQStENzc3L0h3Y0dCbmoxN01tUEdERWFNR0VIdjNyM0p6OC9ueElrVDdOdTN6M1NQV3EybVE0Y09ENDBiRlJWbE5xRVpTdVlobE00ZnFLcnM3R3hzYkd3QTJMeDVNNHNYTDZaKy9mcDRlbm9DSmFzb0hUeDRzTUxpb0pSZXIrZm8wYU8wYWRPRzBhTkhjL2JzV1diUG5vMm5weWVMRmkzQzFkV1YyTmhZMnJkdi85Qjh5aHNXcGRQcFNFcEtJaW9xaWoxNzlwQ1dsc2E5ZS9mUWFEUVVGeGZUclZzM1pzK2VYZUdjaU5qWVdESXlNdWpTcFl2cFdFNU9EdlhyMTZlb3FJam82R2d1WHJ6SWdBRURaSzZCK0VOSmNTQ0VFRUtJTW1KalkvbnNzODlZdFdvVkVSRVIyTm5aRVJ3Y1RQZnUzZG16Wnc5OSsvYkZ5Y25KZEgxU1VoSmp4b3g1YU16TGx5L1RxMWN2czJOS3BaS2lvaUpxMWFwVjV2cTR1TGh5OXhmUWFEU29WQ3FPSHo5T3MyYk42TmV2SDFEU2VONjZkU3ZSMGRFWURBWTZkZXBVNFM3T2VYbDV2UDMyMnd3ZVBKanUzYnV6ZE9sU09uZnVUSHg4UEs2dXJzeWJONDk1OCtaUldGaG8yc2lzUEptWm1lemR1eGV0Vmt0NmVqb2FqUWFGUW9HRGd3TmVYbDdFeGNVeFpzd1krdlhyaDVXVkZYcTludno4ZkhKeWNpZ3VMamFiakZ5cXNMQ1FkZXZXbVNhRDc5dTNqNk5IanhJWUdFakRoZzNadm4wN3pzN09IRHAwaUU4Ly9aVFBQdnNNTHkrdmloKzhFTlVneFlFUVFnZ2h6Rnk5ZXBXWk0yZmk0T0RBbENsVEdEMTZORXVYTG1YejVzMWtaMmR6NU1nUnM3WC9Nek16dVhQblRwbGVnVitLaTR2ait2WHJCQWNIbXgxM2RIUWtMUzJ0ek52djR1SmlqaDQ5V3FZNDBPbDBaR1Jrb0ZRcWNYVjFwWC8vL3FaekN4Y3U1TnR2djZWOSsvYjA2OWVQNDhlUFUxaFlXQ2FYR3pkdXNIdjNibDU2NlNXOHZiMEpEdzhuTGk2TzlQUjBsaXhaZ2txbFFxVlNNV2pRSUpZdlgvN1E3K1hrNUVTZlBuMVFxOVY0ZUhqZzVlV0ZsWldWNmZ5bFM1ZHdjbktxMXR2OXRXdlg0dVBqWXlxWXVuYnR5bnZ2dmNmT25Udk5laG9PSHo1TTI3WnRwVEFRZnlqWklWa0lJWVFRWnY3NzMvK2lWQ3FaTm0wYU8zYnNZT2pRb1ZoWldmSEtLNit3WXNVSzVzK2ZUKzNhdFltS2lpSXZMNDhEQnc3ZzUrZG4xcFB3UzNxOW5uZmZmWmMzM25panpENElyVnExNHVPUFB5NHovT2ViYjc3aHdvVUxaV0xkdm4wYkt5c3JsRW9sQVFFQkZCVVZrWmFXUm1Sa0pPSGg0ZWgwT3RMVDB3a1BEeWNqSTZQTWhPU2NuQnd5TXpPWlBuMDZIMzMwRVNOR2pPREVpUlAwNk5HRHdNQkEwNlpqYXJXYWtKQVF1bmZ2emdzdnZNRHQyN2NyZkY0dFdyU2dkKy9lTkduU3hLd3dBRkNwVlB6ODg4OFZQK3hmQ1FrSjRiUFBQcU4zNzk2bVk1NmVudGpZMkpDYm0yczZaakFZU0UxTjViWFhYcXR5YkNHcVFub09oQkJDQ0dGbTNMaHhQUG5razJXV0pkMjRjU1BEaHc4M3pTMG9MaTZtZS9mdUFDeFpzcVRjV0VhamtYZmVlWWNubjN5U25qMTdsdnRaa3lkUHBsKy9malJwMGdTVlNrVnFhaW9wS1Ntb1ZDcTBXcTFaUVZIYVFGNitmRGtwS1NrWWpVYWNuWjF4Y1hIQjJka1pKeWNuM04zZENROFBKelEwbElDQUFMUFBjM0J3b0ZPblRnQjA3TmlSNmRPbjQrSGh3ZDY5ZXlrdUxpWS9QNTlEaHc1eDRjSUY1cytmVDl1MmJWbTZkQ2xqeDQ1bCtQRGhqQm8xeWpRbm95cXlzN09yZkMxQXUzYnRVQ3FWdEczYjF1eDQ0OGFOT1gzNk5GcXRsdVRrWkJJVEU4bk56WDNvbkFvaGZnc3BEb1FRUWdoaHhzN09EanM3TzdOak1URXhqQjQ5Mm15MzRNREFRRHc4UE9qV3JSdkRoZzByRTZld3NKQ0RCdzh5ZXZUb0NodlVUazVPZlA3NTUxeStmSm00dURpMFdpMmRPblhDMDlPVGdJQ0FjbnNhUm8wYXhheFpzeDc2SFFZTUdNREZpeGNmdW16bzhPSER5YzNONWVEQmc0U0doakpwMGlTU2s1UHAzYnMzLy83M3YwM1hMVnEwQ0VkSFIwNmRPc1dGQ3hmbzFxMGIwNmRQcDNidDJ1WEd6Y3JLb3FDZ0FMVmFUWEp5Y3BtVm5oNm1SWXNXdlB2dXU2aFVLclBqblR0M3hzSEJ3YlRmZ3AyZEhTcVY2cUU3VWdzaGhCQkNpSDhvNytadFkxNE1tbVg4cytYbDVmM3BuMWxWNjlldk4wWkdSbFo2M1RmZmZHUHMzNysvVWF2Vi9pR2ZtNStmYjN6OTlkZU5nWUdCeHBFalJ4cUxpNHYva0xoL2xyNkRueko2TjJ2M1ZVMy9UWXVhSVQwSFFnZ2hoUGpOU3BjVS9TdWFNV05HbGE0Yk1tUUlmZnIwK2NPK2kwcWxJamc0R0FzTEM2Wk5tNGFGaFV6eEZIOGZVaHdJSVlRUTRoL3ZqeTV5VkNvVksxYXMrRU5qQ3ZGbmtGSldDQ0dFRUVJSUFVaHhJSVFRUWdnaGhQaGZVaHdJSVlRUVFnZ2hBQ2tPaEJCQ0NDR0VFUDlMaWdNaGhCQkNDQ0VFSUtzVkNmR1A0dTduNTJwcFlkMmdsc0h5cjd2Mm9CQ1BnV0pMZzc2NHlIQS83VFpxK0ttd3B2TVJRb2lxa3VKQWlIOEE3eWJ0MnFFMGZLN0F3aGNBeXhwT1NJakhuQklMbE5iZzA4S29OUnJhemtpOEViV2pwblA2cTl1MWF4ZGVYbDcwN05telN0Y1hGQlJnYlcxZDdyblEwRkRhdG0zNzBOMlJ5NlBSYUpnOWV6YUxGeS9Hejgrdld2Y0s4YmlRNGtDSXg1eG5pemF0RlJCcFphWGlmL3IwNG9uMmdkU3BYYnVtMHhMaXNWWllXRWpVajljNWQvNkNmVkp5eWlmZXpkczJUWXlObWwvVGVmMlZaV1ptOHYvKzMvK3Jjbkd3ZmZ0MkxsNjh5Sm8xYTZoWHI1N1p1UysvL0pKMTY5WngvUGp4YW0xQTl0TlBQL0hqano5V0srK3FPSFBtRENxVmlzNmRPLy9oc1lYNG8wbHhJTVRqVFdGcHROaFR5Nm9XUDV6OWxqcDE2dFIwUGtMOFl6dzlZaGlGaFlVTWVYb3M4ZkczWndHTGdPS2F6dXV2U3FsVTBxbFRweXBmbjVPVGcxS3BwUGF2WG5ZVUZSVVJIeC9QeXkrL1hPMmRpYi82Nml0NjllckZ2bjM3bURWckZ2YjI5dFc2djlTOWUvZHdkSFEwYmF5V2xwYkcyclZyV2J0MmJaV0xIeUZxaWt4SUZ1SXgxckI1YzJlRmdqYXRXemFYd2tDSUdtQmxaY1dtdGUraVVDaFVYbjV0MnRaMFBqWHA1czJiSERwMGlQZmVlNC8vL09jL3ZQVFNTMlJrWkpqT3E5WHFLZy9sS1NvcUlqdzhuSGZlZVFlVlNtVjJMalEwRkRjM04wYU1HRkd0L0tLam83bHk1UXJ6NTgvblAvLzVENHNXTFVLdFZsY3JScWtMRnk0d2NPQkFJaU1qQWNqSXlNREp5WW1PSFR2K3BuaEMvSm1rT0JEaU1XYXB0NndIMEwyTGRHVUxVVk1jSEJ3QXNGQXF1dFp3S2pYcS92MzdhTFZhMnJadHk2SkZpOWl5WlF2T3pzNm04MGxKU2RTdlg1OURodzR4Zi81OGpoNDlXbUdzcjc3NmloZGZmQkYzZDNlejQzbDVlWHowMFVjc1dMQUFwVkpKVGs0T3AwK2ZScXZWUGpRM3ZWN1B1KysrUzFCUUVBa0pDZGphMmpKbnpoeGVmZlZWb3FPanEvMWRuM3JxS2RxMGFjTzMzMzRMbEJSR3ZYcjFLbFBJQ1BGWEpNT0toSGlNV1NocVdRRTRPanJXZENwQy9HTXBMVXRXQURDaWNLbmhWR3BVdDI3ZHloelQ2WFNzWGJ1VzFOUlVZbU5qQ1E4UHAwT0hEaGdNQmhZdFdvUzN0emN0V3JRd1hhL1Zhc25PenViR2pSdjA2OWVQMTE1N2phaW9LS1pObThhb1VhUFl1blVyam82T2ZQenh4emc1T1ZHclZpM0N3c0pRS3BXRWhJU1lGU08vdEhuelpseGRYUms5ZWpTclY2OW15WklsSERseWhPRGdZS1pPbmNxRUNST1lOR2tTbHBZVnIrYWdWcXU1ZlBreWdZR0JlSGg0OE41Nzc2SFJhREFhalZ5L2ZwMG5uM3p5OXo5RUlmNEVVaHdJSVlRUTRwRkxUMC9uOXUzYnhNYkdjdTNhTlc3Y3VFR25UcDJZTW1VS0tTa3B4TWZIczNEaFFxQ2tDSWlQanpjckRLQmt3dkMwYWRNWU9YSWtkKy9lWmRpd1lVUkdSbkw2OUducTFhdUhWcXRsNzk2OUZCVVZtVll5V3I1OE9aY3ZYeTR6TjZIVW1UTm51SERoQXR1MmJVT2hVREIzN2x5R0RSdkcvdjM3NmRXckY4dVhMMmZtekprY1AzNmNvS0FndW5YcmhrS2hLQlBIM2QwZFIwZEhnb0tDV0xObURYNStmbmg0ZUhEejVrMjBXbTIxNWxNSVVaT2tPQkJDQ0NIRUkvSEREeit3Y2VOR0Nnc0w4ZlQwNU9yVnEweWZQcDE1OCtiaDZ1cHF1aTQwTkpUMjdkdWJmdGRxdFFRRUJKU0o5OFFUVCtEazVNUzBhZE5NdlFDN2QrK21YYnQyWkdWbHNYanhZZ0N6SlU2VlNpWHQyN2N2OTYzL2YvLzdYejc2NkNOV3JWckZrU05IU0V0TEl6azVHYVBSU0ZoWUdGOTg4UVVIRGh4Z3laSWx2UDMyMjh5YU5ZdTZkZXZTdDI5ZlhuNzVaV3h0YmMzaTllclZDeTh2THhZdlhzeUdEUnR3Y25MaTdObXpkT2pRUVhwd3hkK0dGQWRDQ0NHRWVDUTZkZXBFeDQ0ZFVTZ1U2UFY2Qmc0Y2lLK3ZMMDVPVG1iWG5UdDNqcWVmZnRyMGUycHFLbDVlWHVYR2JOaXdJWVdGaGR5NWM0ZUdEUnRTcTFZdEdqZHVUTDkrL1ZpeFlnWE5temRuNU1pUnB1dDFPaDMxNjljdkUrZmt5Wk1jUDM2Y2p6NzZDQWNIQjNKemMyblJvZ1d0V3JVaU9qcWFTNWN1c1hMbFNnQ0dEaDFLbHk1ZFNFaElvRTZkT3RTclY2OU1ZVkRLeDhlSG1UTm44dXFycjdKaHd3WkNRME9aTld0V3RaK2RFRFZGaWdNaGhCQkNQREtsUTNET25EbkRxRkdqYU5ldUhTRWhJZGphMmpKOCtIRHUzYnZIelpzMzZkMjd0K21lcEtRa2V2VG9VVzQ4VzF0YkZpeFlnSXVMQzBGQlFSUVhGMk0wR2dFWVBYbzBFeVpNd00zTnpUVEhJVHM3MjJ4NGtzRmc0TkNoUTlqWTJQRHV1KythanYveW1qVnIxaEFVRklTdnI2L3BtTE96YzRWekZuNnRRNGNPOU8zYmx6Rmp4bUF3R09qZXZYdVY3aFBpcjBDS0F5R0VFRUk4VWovLy9ETTdkKzVrMnJScHJGbXpCZ2NIQjBKQ1FuQnpjeU02T3BvQkF3YVk5Z1F3R28zRXhNU1lOY3gveWRyYW1ubno1dUhqNHdPVTdKUmNYRnl5ZlVTVEprMVlzbVNKMmZYMzd0MHo2NmtvTEN4azZOQ2hLSlhsTjRIaTQrTlJxVlNNSFRzV25VNzNtMWNZNnRpeEl4OTg4QUcrdnI0VUZoWlcrSGxDL05YSVg2b1FRZ2doSHFucDA2ZVRrSkJBWkdRa2t5ZFB4c25KaVE0ZE9xRFZhdm5xcTYvNCtPT1BUZGZHeDhkak1Caks3SHBjU3FsVVVsQlF3TDE3OTdDd3NFQ3RWcHZOSnhnMGFKRHBaNFBCUUhKeXN0bjhodklhKzdHeHNUZzRPR0F3R0ZDcjFYVHUzSm1GQ3hkeSt2UnBQRHc4V0xSb1VibHpJQ3FTa0pEQXE2Kyt5dFNwVXdrUER5Y29LSWoxNjlmTHZBUHh0eUQ3SEFnaGhCRGlrUW9NRE9UQWdRTzg4c29ycHJmNEFRRUJYTHAwaWVIRGg1dnRWM0QwNkZFQ0FnTEtYUkVJd043ZW5zMmJOL1BKSjUrd2J0MDZOQnFOMlp5Q2dvSUMwNzRHVVZGUmFMVmF2TDI5SDVyZnpwMDdlZWFaWjdoOCtUS1dscGIwNjllUDRPQmdYbnp4UlJJVEV3a1BENi9TOXpRYWpSdzZkSWlaTTJjeWMrWk1YbmpoQlZhdFdrVjZlanFUSmswaUppYW1TbkdFcUVuU2N5Q0VFRUtJUjJyMjdObGxqcDArZlpxRWhBUSsrT0FEREFZREsxZXV4TTdPanYzNzk1dFdIU3BQWUdBZ0hUdDJwRjY5ZWhnTUJqSXlNbWpldkxucHZKV1ZGY3VXTGNQS3lvcXJWNjhTR0JoWTZRN3hvMGFONHRLbFMyYVRvcUdrNStHSko1NWd5cFFwRDczZllEQVFGaGJHMTE5L1RmUG16ZG0xYTVmcE0ydlhyczI2ZGV0NDdybm5lUGJaWituWHJ4L1BQLys4V2M1Qy9KVkljU0NFRUVLSVA5V0ZDeGM0Zi80ODY5YXRNdzBKR2p0MkxHUEdqQ0VnSUlBQkF3WlVlTyt3WWNOTVAxdFlXTEI1ODJhelhnYUZRc0dzV2JNWU9IQWd0V3JWWXRteVpaWG0wNlpORzlQY2hkSjhqRVlqQ1FrSlRKdzRzZEw3azVLUzhQYjI1djMzM3kvM3ZLK3ZMNnRXcldMdTNMbWNQSG1Ta3lkUDR1WGxSY2VPSFprMGFWS1puWjZGcUVsU0hBZ2hoQkRpVDZOV3ExRXFsYno1NXB0bXgzMTlmWmt6Wnc3RGh3OS82RTdFdjFiZThLUFNsWXk2ZHUxS2t5Wk5LbzFoWldWRnk1WXRlZXV0dHlncUtpSXZMNCtjbkJ3c0xTMkpqbzZtYytmT0Q3Mi9zbUZMQUYyNmRPSFFvVVBFeE1SUVZGUkVuVHAxYU5Tb0VTNHUvK2lOczhWZmtCUUhRZ2doaFBqVHVMdTdWL2ltZk55NGNYL1k1enozM0hQVnVuNzgrUEYwN05peHd2MEwvZ2d1TGk2bUpWYUYrS3VTNGtBSUlZUVEvM2kvM0dkQmlIOHlXYTFJQ0NHRUVFSUlBVWh4SUlRUXYwdG1aaVk2bmE3Y2MwYWprZHpjM044VjMyQXdtUDIrYnQwNlhuMzFWZExTMG41WDNFY3RPanFhbkp5Y2FsMy80TUdEUjVpUkVFS0lxcERpUUFqeFNLV2twS0RYNjM5M0hLMVdTMFpHeGgrUTBmL1I2L1VrSmlaeTVzd1p0bTNieHR5NWMxbTFhbFcxR3FrWEwxNmtkKy9leE1YRmxUbFhYRnhNLy83OTJiVnJWNVhqR1F3Rzl1N2RTMkZoSVFBYk4yN2trMDgrTVozWDZYUmN1SEFCalVaVHBYaDZ2YjdTNTUrU2tzTHAwNmN4R28xVnpyTXk1ODZkWThDQUFlVStsL0tjUEhtU0lVT0cvQ2xGVDJabUpoRVJFYVpkZFlVUVF2d2ZLUTZFRUwvTGxTdFhpSXlNclBEODExOS96ZURCZzBsT1R2NWRuNU9jbk16QWdRUFpzV05IdGU1TFMwdGoyYkpsN05xMWl5MWJ0dkRlZSsveHpqdnY4UGJiYjdOczJUSysvdnBya3BLU3NMT3pvMDZkT2h3NGNJQ1JJMGR5OSs3ZEtzVVBEQXlrc0xEUWJBZldVc1hGeGVqMWVtN2V2Rm5sZkMwc0xEaC8vanhCUVVFQTlPblRoMDJiTnBtS2dhaW9LRjU2NlNYYXRHbFRwWGcvL3ZnalBYdjJaUEhpeGVVV0NWbFpXU3hkdXBTNWMrZXlkdTNhS3VkWm1mcjE2MU5jWEd5Mk9kWERkT3pZRVFzTEM5emMzUDZ3SENwaWFXbEpVRkNRNmZ0R1JFUVFFUkZCZG5iMkkvL3NSMHFoTUJpS0RaVmZKMFFsakFZakNvVlJxdWQvS0ptUUxJVDRYUzVldk1pT0hUczRlZkprdVJzTnViaTRrSjZlanAyZFhiWGlMbHUyakVhTkdqRisvSGdzTFMxcDJyUXBScU94V2cxdEtHbWtmdmZkZDh5ZVBac25ubmlpMHMyUTR1TGlpSW1KcWZLS0pmYjI5aWlWU2xQYzc3NzdqaFl0V2xDM2JsMHVYYnBFblRwMVdMQmdRYlZ5bmo1OU9wTW5UMGFuMDlHNmRXdDY5ZXFGU3FVaU1URVJwVkpacFhYWFM3VnIxNDZWSzFleWVQRmk0dUxpYU5HaUJWQlN1Qnc4ZUpCdDI3YlJ1WE5uNXM2ZFM5T21UYXVWSjVUMGRLU21wdUxnNEdEMmJQUHo4L0h4OGNIZTNyNUtjVnhkWFhGemMwT3BOUCsvcGZqNGVJNGVQY3FvVWFOTWhjYU5HemM0Y3VRSVNVbEpCQWNIVTd0MjdYSmpybCsvSG45L2YzcjM3bTIyM0tXam95TitmbjU0ZW5vQ1lHTmp3NElGQzdoNzl5NGZmL3d4clZ1M3J0WXorS3RRWU15NDh6dUxjQ0VBc3JKL3htZ2t2cWJ6RURWRGlnTWh4TzhTRXhORHo1NDlLMngwNStmblU3OStmWnlkbmFzVk55Y25oL1hyMTlPL2YzL2MzZDJ4dExSRXBWTFJzV1BIYXNWUktCUTBhdFFJYjI5dlU0NTZ2WjdvNkdoT256N05wVXVYc0xXMVpjZU9IU2dVQ3J5OHZORHI5UlUyT0V2cDlYcHUzYnJGOWV2WE1ScU56Sm8xaS9idDIzUDA2RkVzTFMzWnRXc1h1M2J0NGovLytVKzFsMFpzM2JvMXUzYnRRcVZTQWJCbXpSb0F0bXpad3Z6NTgxR3IxZHk1YzRkYnQyN1JvRUVEK3ZYcjk5QjRQWHIwNE5peFk2aFVLdlI2UGNlT0hlUE1tVE1rSmlZU0VCREF2SG56c0xHeHFYSitaOCtlNWRLbFM5eTRjWU9iTjI5U3QyNWRubmppQ2JNaUtDVWxoY2FORzFjNVpxMWF0WEIwZEFRZ01UR1JMVnUyb05Gb3NMS3k0dHExYTBSRVJEQisvSGhDUWtLSWlZbWhhOWV1akJ3NThxSC9UbzBhTldMdTNMbTgrdXFyUFB2c3MyYm5uSnljVEg4UExWdTI1TUNCQXh3N2R1eFA2Ymw0Vkl3Rzd0NjZuVUJTY2dxTlBEMXFPaDN4TnhVUkdVVm1aaFlHSTlkck9oZFJNNlE0RUVMOFpoa1pHVnkvZnAwREJ3NWdNQmo0NzMvL3l4TlBQR0YyVFdabXB0a0dRUWFEQVF1THlrYzBObTdjR0FjSEI3UDEwSTFHSTgyYk42OTJuaXFWeW14VHBmRHdjQzVjdUlDam95T3Z2UElLLy9yWHYweHZsbi9aYUh5WTlQUjBEaDA2Wk5yTWFNcVVLYVNrcEpDZm44OUhIMzFFVkZRVTkrN2RZOFNZRzhIaUFBQWdBRWxFUVZTSUVWWEtVYWZUY2V6WU1aNTY2aW0wV2kyV2xwYWNQWHVXbEpRVTd0NjlpMTZ2SnkwdGpRTUhEdURpNG9LRGd3TmhZV0ZFUjBjemJOZ3dGaTVjV09hdCt5K1ZOdjRMQ3d2cDNiczNRNGNPNWRpeFl5eGN1SkJKa3laVjY3a0dCZ1ppWjJmSDBLRkQ4ZmIyTHJkWEtEazVHUjhmSHo3NzdETU9IejZNbFpVVkw3NzRZb1hGbllXRkJRVUZCZXpkdXhkL2YzL0N3OE01ZE9nUWRuWjJqQmd4Z3FlZmZwcU9IVHZpNmVuSnhJa1RlZW1sbHlyZDNHckVpQkVrSkNTVXU2R1dsWlVWMXRiV0dBd0c4dkx5c0xlM045dDU5Ky9Ja0ovNWtxV2Q4NGlSWXljcVA5MytJYTFhVlArL0srS2Y3ZFRaTUlKbXpjTm9OQllZOHRJL3IrbDhSTTJRNGtBSThadnQzNytmNTU5L0hsZFhWKzdjdWNPMGFkT1lQWHMyenp6ekRBQUZCUVVrSlNWaE5Cclp1SEVqcDA2ZElpOHZqK25UcHpOOCtQQ0h4cmEydGk0empsK24wNW1HZ2xTSHdXQXdheUIyN3R6WnRPTnBmbjQrTVRFeHFOVnEyclZyVitWaE1QWHExV1B1M0xrVUZCUVFFUkZCUVVFQnk1Y3ZaOVNvVVdSblo3TjkrM1ptekppQlVxbms5dTNiaElhR0VoMGR6WUFCQTNqNjZhZkx4RHQrL0RoYnQyNGxJaUlDVzF0YlBEdzhhTlNvRWQyNmRhTmh3NGJVcWxXcnpEMm5UNTlHcFZLUm1abUpScU14SzZUVWFqVnIxNjQxTmFwTC9iSVh3OEhCQVZ0Ylc1bzFhd2FVOUlZa0pDU1loZ245NjEvL0t2ZTdPem82MHFGRGh6TEg3OTY5eTZwVnE3aC8vejYzYnQzQzN0NmVnSUFBcGs2ZHlzeVpNMW01Y2lVSER4NDB1MGVqMFhEaHdnV09IVHRHWW1JaVY2NWNvVWVQSHJpNnVySisvWHJjM054SVQwL0h4OGVIKy9mdjA2QkJBeXd0TGF2OGQvRGFhNitaZmpZYWpTUW5KeE1iRzB0eWNqSnIxNjVsMGFKRkFMejExbHYwN2R1M1NqSC9xcEtTa2pLOW10U2VsSkdaK2VtVFQ0OVRxcXl0cVdWVjl1OUdpUElVRkJSUVdGaUUwV2dzS0Rib3U2ZWtwT1RYZEU2aVpraHhJSVQ0VFJJU0VqaHo1Z3g3OXV3QjRQRGh3elJvMElBZVBYcXdhZE1tRGgwNmhJT0RBM2Z2M21YdzRNSDA2OWVQQVFNR01HN2NPTDc4OHN0S2k0Tzh2RHhjWEZ4TXZ4Y1VGR0J0YlYzdHVRdFEwdWkxdExUazJyVnIzTGx6QjdWYVRWSlNFbkZ4Y2FiaEw2MWF0Y0xiMnhzYkc1c0tWL2VKaTR2ajZ0V3I2SFE2TkJvTmQrN2M0Zjc5K3lpVlNvS0NncGd5WlFxZW5wNUVSVVZ4N2RvMTNOM2QyYlp0RzNmdTNDRWdJSUJldlhyUnAwK2ZjdlBidG0wYlE0Y09OVTFFaHBJVm1tN2R1c1haczJlNWR1MGF3NFlObzFldlhrREpha0R0MjdkbjQ4YU41UTZ0Y1hkM1I2VlNzV0RCQWs2ZE9tVjJycWlvaUtTa0pDSWlJcWhWcXhadnZ2a21jWEZ4M0wxN0YxdGJXMnh0YlZHcFZFeWFOSW4rL2Z1WCt5enUzcjNMalJzM3VINzlPcEdSa2NURnhURnAwaVRtelp0SGJtNHVZOGVPNVkwMzNqRDF3amc2T3ZMVVUwK1p4U2p0TGJHeHNjSEh4NGVpb2lKV3IxNE5RSjA2ZFhqdHRkZElUMC9uOHVYTFpHZG5zM1RwVXBZdFc0YS92NzlwaUJSUVlZOUpZV0VoVmxaV0FPVG01ckpueng3aTR1SzRlZk1tS1NrcFBQdnNzd3djT0pBbVRabzh0TmZsNytST1hQVGVlcjV0VHFvc0xEcmtHZlBiS3ZKMTFhK214VCtTVVVHYzBXQ015cy9VWDNydzRDZHRUZWNqYXM3ajhiK0dRb2cvVlV4TURLKzk5aHJEaHc4bk96dWJnb0lDUWtORCtlaWpqL0R3OENBb0tJaHAwNmFSbjU5UG56NTltRGh4b3VsTmI2MWF0U290REtCa3lOSXZldzUwT2wybDh3QXFrcCtmYjFvSjU2ZWZmaUlxS29wR2pSclJ1WE5uaW9xS21ETm5qdW5hSDMvOGthS2lvbkxqMUt0WGozdjM3cEdkblUyelpzMFlNbVFJWGw1ZXpKdzVrK25UcDlPOWUzY01CZ1B6NTg5bjU4NmRhRFFhTGwrK3pNc3Z2OHlFQ1JNcXpPL0tsU3ZjdjMrZjRjT0htKzYvZXZVcXZyNitkT3ZXalk0ZE8zTGt5QkhtekpuRGxpMWJhTisrUFQxNjlLQkhqeDRQL2Q3QndjR2NQWHNXS0Nsc1ZxMWFSVnBhR29XRmhmajUrYUhUNldqU3BBblBQdnNzSGg0ZUR5Mjh2djMyVzA2Y09FRmFXaHBhclphQ2dnS2FOV3ZHaUJFakdESmtpRm52eHBkZmZvbWZuNS9aOEN5dFZsdW1KMEtsVXBubUFreWNPSkg4L0h6UzA5TnhjWEhCenM2TzhQQnd2dnJxSy9yMTYwZHFhaXFEQncvbTh1WEw1T1hsRVJRVVJHUmtKTTJhTlN1emdwVkdvK0hvMGFOczNib1ZiMjl2UHZqZ0E1eWRuWmt5WlFyWjJkbU1HREVDQndjSEFnTURUUk8wSHlmM2JsMjdENFQrNzMrRUVLSmFwRGdRUWxUYjJiTm55Yy9QSnpJeWtwU1VGRTZjT01IcTFhdk5obnBZV0ZodzhlSkZzMVZoY25OektTd3NyTkpFVmJWYWJiWmNaMEZCUWJVbjlwYkt6YzJsVnExYXVMbTVNWGJzV002ZVBVdDZlam9EQnc0a0xDek1kSjFlcnplTmZTK1BvNk1qTDcvOE1sRHk5ajBoSVlFbFM1YVFrNU5EU0VnSXdjSEJUSnMyamNtVEorUGo0NE9Qanc4cWxRb25KNmVINXVmaDRjRzhlZlB3OENpWlJMcHk1VXIwZXIzcHJYZDRlRGoxNnRYajNYZmZOWnUvVVJrTEN3dFRUMFdUSmsxWXYzNDkrZm41MUsxYkY0Qk5telpoWTJOakdsYjBNSDM3OXFWaHc0YTR1cnBTcjE0OWxpOWZUbng4UEwxNzl5NXo3WGZmZldjMmxFbWowYURYNnl2TS9ZY2ZmaUF0TFEwN096c21USmpBKysrL1QwRkJBVXFsa25mZmZSZUFZY09HNGVibVJtSmlJdVBIajZkVHAwNTRlbnFXbVI5eTY5WXR0bS9mVG9zV0xhaFhyeDcyOXZhbWljNUdvNUUzMzN5VExsMjZvTkZvTUJnTTdOcTFDMmRuWndJREEyblFvRUVWbnFvUVFqemVaSjhESVVTMVBmZmNjNXc4ZVpLdFc3ZlNzbVZMbm4vK2VabzFhOGJQUC85c2R0MnhZOGNZTkdpUTZYZTFXZzFRYVNQTWFEUnkvZnAxL1B6OFRNY01Cb09wc1Z4ZFdxM1dOQ0gzeHg5LzVNNmRPOHlmUHg4b1dha0dTbm9tVHA0OGlZV0ZSWVU3SHYvU2d3Y1BlUDc1NS9IMDlHVGR1blhZMk5nd2VmSmtCZzBheFByMTY0bUxpOE5vTktKV3ErbldyZHREWXpWbzBNQnNIb0tGaFlYcHUzN3h4UmRzM3J5WkR6NzRBRzl2YnpJeU1vaUppZUg3NzcvbjRzV0xWVnFiUHlVbGhjaklTT3pzN0V5RkFjRDkrL2Z4OWZVMWZmL2J0MjlYR0VPcFZOSzZkV3ZxMWF0SFVWRVJseTlmWnNtU0pSUVVGTEJwMHliVE05TnF0Vnk4ZU5IczN6MDVPWm02ZGV2aTRPQlFKbTV4Y1RHYk5tM2k1WmRmeHQzZG5lWExsNk5RS0xDMXRhVkZpeGE4Ly83N1dGaFlzSHo1Y3RhdFcwZCtmajZOR3pmRzM5Ky8zSW5qdnI2K3JGeTVrb2tUSjJJMEdrM3pQZ0ErK09BRHRGb3RDeGN1NU9lZmYwYXBWREpvMENBT0hqeklrMDgreWF4WnM4akx5NnYwZVFvaHhPTk1lZzZFRU5WVzJ0Q09pWWtoSWlLQzk5NTdqNFNFQk1hTkc4ZVdMVnRvMHFRSmFyV2FTNWN1bVNaOFFrbHhvRktweXQwdzdKZHUzNzVOWGw0ZTdkdTNOeDFUS3BVWURCVnY4SlNYbDFkdXo0TFJhQ1FySzhzMGwyRE5talc4Kys2NzFLbFRCeHNiRzFKVFU0R1NvVEFKQ1FtMGFOR2l3cDZEVWovLy9ETnZ2ZlVXQ3hZc0lEQXdrRm16WnJGMDZWS2FOR21DWHE4bk9EaVlSWXNXTVh2MmJKeWRuYXUwK2xFcGc4RkFlbm82YXJXYXRMUTBzckt5aUk2T1pzU0lFUlFYRjJOdGJZMmxwU1VGQlFYazV1WmlaV1hGL3YzN0s1eEliVFFhV2IxNk5lKzg4dzVRVWh6ZHVuVUxYMTlmRWhNVCtmNzc3emx4NGdUWHJsMGpOVFdWSGoxNjhQYmJiejkwWXZhWFgzN0o2TkdqYWRDZ0FaY3VYZUxjdVhORVIwZXplZk5tVHAwNmhZZUhoOWx3bmRMUEs4K2VQWHZvMXEwYnpabzE0OWl4WXdRRUJBQWx2VDB4TVRHY08zZU9wazJiTW16WU1MWnMyVUtiTm0wSUN3dXIwdVRoN094c1V5RzZkZXRXN3R5NXcvcjE2MUdwVkR4NDhBQ2xVb21ycXl0YnQyN2xrMDgrWWZ2MjdYeisrZWZWMmtkQ0NDRWVOMUljQ0NGK2s1U1VGSll2WDg3R2pSdEpTa3JpMHFWTDJOallzR0hEQmo3NDRBTzJidDNLeUpFanpSckdpWW1KK1BqNG1HMUlWWjVEaHc3UnVYTm4wM0FRS0ZsNjhtRnZ5VStlUE1uZ3dZUExUQ3pOeU1nQVNvcUxqejc2aUtsVHArTHY3dytVYkJDMmNlTkd1blhyaGs2bjQvbm5ud2Q0YUhFUUh4L1BlKys5eC9UcDAybmJ0aTFROHFaLzc5NjkrUHI2TW1yVUtOemQzUmt5WkFnelpzeW9VaU4yejU0OUhEeDRFSzFXUzJGaG9XbGZCaDhmSC96OC9PamN1VE9lbnA3TW5UdTMwbGkvdG52M2JseGRYVTE3SnRTdVhadTMzbnFMNTU1N2pwa3paOUt3WVVQYzNOelE2L1YwNnRTSjZPaG8wOUtlNWJsNjlTb2ZmUEFCZ1lHQmhJV0ZNV3JVS0xadTNjcVlNV09JaTR2andJRURaUnJYMGRIUjVSWUhNVEV4eE1mSHMzVHBVcTVjdVdJNlhqb3ZwSDc5K3J6eXlpdG9OQnJTMDlNNWZQZ3dNMmJNTVAyYlZxWmp4NDVjdVhLRjI3ZHY0Kzd1enBRcFUxQW9GT1RrNUpDUmtZRzF0VFZRc21QeWl5KytTTStlUGFYblFBanhqeWZGZ1JDaTJtSmpZNWs1Y3lZR2c0RkpreWJ4cjMvOWl3a1RKdEN0V3pjT0hqeElRa0lDbHk5Zlp0KytmV2IzUlVaR1Zyb0w3NzE3OS9qcXE2LzQ5Tk5Qelk0N09qcVNrNU5qbXJENmE5ZXVYYU4xNjlabDVqUGN2bjBibFVxRjBXaGt3b1FKWnB0OXFWUXFkdS9lVFZaV0ZrcWxFbnQ3ZTBKQ1FpZ3NMQ3czdDIrKytZYWJOMit5ZXZWcWpFWWpodzhmNXZQUFB5YzFOWlhubm52T2JET3lEaDA2a0oyZFRWWldsdG1xT2VVWlAzNDgvZnIxdzlMUzBtellUNm5yMTYvejAwOC9WWGgvUmNMQ3d0aTRjU09iTm0weUhmUDA5TVRkM1owMmJkb1FHQmhvT2w0NkpHekJnZ1VQM1FoczhlTEZ1TGk0TUhMa1NMUDVCaDkrK0NHM2J0MGlOemVYd1lNSG00NGJqVVl1WHJ6SWpCa3p6T0lVRlJVUkhSM05raVZMVUNnVXByMGRBRDc1NUJNOFBEeVlPM2N1MXRiV0ZCY1hNM2Z1WEo1NzdqbHExYXBsdG1RcmxCU2Q1YzFuNk5TcEUwbEpTVHovL1BObVM5bHF0U1VMc2Z5NnArbTM3QkF0aEJDUEd5a09oQkRWZHVMRUNUUWFEUU1IRHVUbGwxK21mdjM2cG5QVHAwL254UmRmSkRnNEdBY0hCMUpTVW1qWXNDR1ptWmw4Ly8zM0xGNjh1TUs0ZXIyZXhZc1hNMzM2ZEh4OGZNcWM3OXk1TTYrLy9qcno1czNEejg4UEN3c0xDZ3NMT1gvK1BNZVBINmRCZ3dabGlvT0VoQVJVS2hXRmhZVmtabVlTRnhmSHZYdjN1SC8vUG1xMW1ydDM3NUtXbGtadWJpNHRXN2JFMXRhVzR1TGlNcCt0MCtubzFxMGJRNGNPWmNxVUtVUkdSakp3NEVEZWZ2dHR0bTdkYW5vTERTVXJBODJaTTRlZ29DQ09Iei9PNU1tVGVmUE5OeC9hK0t4WHIxNkY1Nnl0clUwTjJ1cFl1blFwS3BYS05GU25sSyt2TDdtNXVXYkhidHk0Z1krUFQ3bExyZjdTM0xsekNRd01MTk96NE96c3pJd1pNMWk1Y2lWUVV1VFZxMWZQTlBuNzE1dWYxYXBWaXpGanhwaCtUMDlQTi9YNmRPalFnV25UcHBtZTZmdnZ2NCtkblIyalI0L20xS2xUWlFxdGI3LzkxdFFyVUZ4Y1RFWkdCdkh4OFh6MzNYZW9WQ291WDc2TXY3Ky9LZWY2OWV2ajcrOXZtZ0F1aEJEaS8waHhJSVNvdHRHalI5T3NXYk15YStBYkRBYVdMVnZHdUhIalRKdGszYjE3bDVkZWVnbTlYbysxdFRVOWUvWXNOMlp4Y1RFclZxeWdaOCtlakIwN3R0eHJYbjMxVlY1NzdUWEdqUnVIU3FYQzJ0cWEzTnhjMDNyM3YyN3dsdExyOVN4YnRneWRUb2U5dlQwdUxpNDRPenZqNys5UGp4NDlzTGUzUjZsVWN1TEVDVDcrK09OeUo4NnFWQ3JUMEp4bHk1YVJrNU5qR2lxVG1abUpVcWxFclZaejRNQUJFaE1UV2JGaUJhMWF0V0x3NE1FOC8venpQUFBNTS96UC8vd1B3NGNQNTRrbm5xalNMdEdsY25KeXFuenRMNDBiTjQ3SXlNZ3lPd1Q3K3ZyeTNYZmZFUmNYUjNKeU1pa3BLYWpWYWl3dExjbk96allienZWcjVTMmZxdGZyV2Jod0lSTW5UalFOdGRxNWN5Zkp5Y2xFUjBmVHVYUG5TdWVaSkNRa21KWlMvZmUvL3cyVURPOTY3NzMzc0xLeUlqZzRHQ2dwUWs2ZE9rV25UcDFRS3BYazUrY1RHaHBLOSs3ZGFkbXlKWmN1WFdMR2pCa0VCQVNZbGl5Tmk0dGovLzc5cEtlbjQrM3RUZlBtelpreVpRcGFyUlpiVzl0eS95MUtKN0dYdDd1eUVFSTh6cVE0RUVKVW03dTdlNW1oSFFBaElTSDgrOS8vTnB1TTJxRkRCNXlkblltTmpXWFZxbFhscnFXdjArazRlUEFnNDhhTm8wbVRKaFYrYnYzNjlRa0pDU0VtSm9hNHVEaXlzN094c2JIQnhjV0YxcTFibHpza3AzdjM3dVRrNVBEQ0N5OVUrcjE4ZlgwSkRRMnR0Q0hyNXVhR201c2JseTlmNXNjZmYrVHExYXZNbXpjUG5VN0hsQ2xUVEVVRVFOMjZkZG0yYlJ2dnZQTU8xNjVkSXpZMmxqWnQydkRLSzYrVW0rK3ZHUXdHSWlJaXluM2VsWms0Y1dLWlhnT0FKNTU0Z2hzM2J0QzFhMWVjbloycFhidjJiOTRFckxDd2tMZmVlb3VoUTRjeVpNZ1EwL0daTTJlYWlzZGY3aU5SRVkxR1kvYmNmL3JwSno3Ly9ITUdEQmhnMXV2UXRtMWJWcTllVFo4K2ZYQjNkK2Zldlh0b3RWclVhalV0Vzdha1M1Y3VIRGx5eEd4b1ZQZnUzWms0Y1NLRmhZVkVSRVJ3N3R3NWR1M2FoVWFqUWFsVTR1N3VqcU9qSTBxbGt1enNiSFE2SFdQR2pHSDgrUEcvNlprSUljVGYyY05uQlFvaC90YThtN1JycDFBU3VlajFPVXllOUdnYk9nYURBWVBCVUc0ajgvejU4MWhiVzV0NkUvN0tObTdjU0lNR0RSZzVjbVNsMStwME9sNTU1UldNUmlQYnQyLy9RL05RcTlVRUJ3Y1RGeGRIVmxZV3djSEJQUG5razMvb1ovd1J2dm5tR3pwMDZGRHVzS2pQUHZ1TWR1M2FQYlRnSzdWNzkyN2MzTnhNQllWT3B6TXJzbjVKcjlkejdkbzExR28xRmhZV2VIbDVWWHN6TTRQQndKVXJWL2oyMjI4NWUvWXNHUmtadUxtNU1YTGtTTWFPSFZ0dTc5RnY5ZUNCaG80OS93ZWprYVdKc1ZlRC83REFRZ2p4Q0VoeElNUmo3TThzRGg0WGVyMGVTMHZMU2xkVUtwV1ptWWxDb2FqV2NxVlZsWk9UdzhpUkkyblhyaDJyVnEycTFsQ2t2NXZpNG1JVUNrV05mRWVqMFVobVppYk96czZQSkg1TkZBZDF2VnJVdDdWU3RyS3d0SlNKRmFKU0JvUEJhSVRiUCtjVlg4OU91VjYxNWNERVkwdUdGUWtoeEM5VWQzaE5aYnNmL3g0T0RnN3MzNzhmSnllbktoY3JmMWMxT2JaZm9WQThzc0xneitiUnJIVWJwWVhscHdvVTdXbzZGL0gzWVdsWlVwUzdPRmpnMHFMTnFWeWRZZno5aEIvdjFYQmFvb1pJY1NDRUVIOWhqMHVqVlR4NkRSbzBzRlVxbEVlVmxwWU5KbzBmeXhNZC9vVnJPY3YrQ3ZGclJrcUdNbDcrN3hYMkh2aWlyNjIxL2x2NFZ3ZUlLS3JwM01TZlQ0b0RJWVFRNGpGZzVlaTZWcUdnd1lZMXF4all2L0xOOTRRdzE0YkJBL3ZUdkZsVEZpeDV1NjFQTS8ySWhCc2NxT21zeEovdjhSM0FLb1FRUXZ5REtCUzBkSzNySW9XQitGM0dqaDZKbzZNRFlHeFQwN21JbWlIRmdSQkNDUEU0TU9MVXZHbmxLME1KVVprNnRXdGpWRmcwcnZ4SzhUaVM0a0FJSVlSNERCaEJhVjNCOHE5Q1ZJZFNxUVFqTmpXZGg2Z1pVaHdJSVlRUVFnZ2hBQ2tPaEJCQ0NDRWV1YXlzTEk0ZVBVcHhjWEZOcHlMRVEwbHhJSVFRUW9qZkpEOC92NlpUcUZCR1JnWTZuYTVLMTJxMVduYnQya1ZtWm1hWmN6LysrQ08zYnQzNlRUbkV4TVNRbDVjSGxHeHF1R2pSSWo3ODhNUGZGRXVJUDRzVUIwSUlJWVNvME9uVHA5RnF0ZVdlVzdGaUJUTm56dnhkOFpjdlg4Nk5HemVxZkwxZXJ5Y3hNUkVvYWRUZnZuMmI4K2ZQczMvL2ZsYXZYczNycjcvT004ODh3NkJCZytqZnZ6OEhEbFMrR3FlOXZUMGhJU0ZjdkhpeHpMbGJ0MjR4ZHV4WTR1TGlxcFRmeHg5L3pNYU5Hd0ZJU0VoZyt2VHBBTVRIeDFPM2JsMG1UWnBVYVl6OC9IdzJiZHBFVkZSVXVlY3pNek1aUFhwMGxiNmJFTlVseFlFUVFnZ2hLdlRoaHgreVljT0djczg1T3p1ajBXaXFIRXVqMFhEbHloVU1Cb1BwV0Z4Y0hHKzg4VWFWWTFoYVdoSVVGTVQ4K2ZQNS9QUFB1WEhqQm5aMmRuVHQycFVaTTJhd2F0VXE5dTdkeTVFalIxQXFsV3phdEFtajBWaHAzQVlOR3VEajR3T1V2T1V2RlI4ZlQ5KytmV25TcEdvclFRMFpNb1M5ZS9jU0d4dEw3OTY5U1VsSlFhL1hjK2JNR2Q1ODgwMGNIUjByaldGalk0TktwZUtGRjE0d0ZVS2x6cDA3eDhTSkUvSHc4S0IrL2ZwVnlrbUk2cEJOMElRUVFnaFJydXpzYk5MUzBsaXhZa1c1NS9QejgyblJva1dWNDJWbVp2TGlpeThTRkJURTVNbVRBWEIxZGFWeDQ2cXZtcWxRS1BEMzkyZkNoQW0wYk5rU0FLUFJTSFIwTkljUEg4WmdNQkFVRklTTGl3dHQyN2JGeXNvS2hVTHgwSmcvLy93emhZV0ZoSVdGa1o2ZXpvNGRPK2pZc1NNVEowN2t4SWtUN05peG84cjV1YnU3czJqUkl0emQzYkd4c1dIZnZuMW90VnFzcmExcDJiSWwwZEhSeE1mSDQrYm1SdGV1WFN1TTg4SUxMeEFRRUlETC8rNXlIUmtaeWJadDI0aUppV0hkdW5XMGE5ZXV5amtKVVIxU0hBZ2hoQkNpWE1lT0hXUE1tREUwYmRxVVk4ZU80ZTN0VGZQbXpVM25OUm9OZ1lHQjZQVjZJaUlpYU5XcUZmYjI5aFhHOC9Qenc4cktDbmQzZDlNeGhVSkI2OWF0cTVXWHZiMDlGaFlsZ3g4eU16UFpzbVVMV1ZsWitQcjYwcWRQSDlOMXpzN08yTnJhUGpUVzExOS96ZUhEaDBsTFM4UE96bzdjM0Z3MEdnMkRCdy9teXkrL3BIZnYzbFY2UTMvZ3dBR0dEQm5DZ3djUGNIVjE1ZXpaczZTbXBxTFg2OG5MeThOZ01CQVNFa0tkT25VSUR3L24zTGx6akJzM2pqbHo1bFFZTXpBd0VDaDV6a3Fsa3ZYcjF6Tmh3Z1MrL3ZwcktRN0VJeVBGZ1JCQ0NDSEswT2wwSERseXhEUitmdmZ1M2RqWTJQRG1tMitTbUpqSTNidDNpWTJOSlM4dmo2dFhyL0xUVHorUmw1ZkhybDI3YU5Tb1Via3hGUW9GdHJhMjFLdFh6K3h6S3JxK0lnYURBVXRMU3dDY25KeVlQMzgrVU5LRGtKeWN6UG56NS9IMTljWGUzcjdTWG9QaHc0Y3pmUGh3cGs2ZFNvY09IWmczYng1RGhneEJxVlJ5OE9CQnRtN2RpazZuSXl3c2pPKysrNDZtVFpzeWNlSkVzeGlabVpsczJMQ0JlL2Z1NGV6c1RNT0dEZkgzOTJmUW9FRllXMXVYK2N4ejU4Nlo4dFByOVNYN0N2eXYzYnQzbzFLcEdEVnFsT2xZM2JwMXFWdTNydW5uVnExYW1iNXZXbG9hcWFtcE9Eczc0K2ZuVjYzbktFUjVwRGdRNGpGV2FOQ25XNlBrWm54OFRhY2l4RDlXZmtISmlqa0dmVkZFRGFkU1pYcTluaFVyVmpCczJERHM3ZTI1ZE9rUytmbjViTml3Z1FjUEhuRHQyalU4UFQzSnlNaGcrL2J0TkdqUWdKQ1FFTFp2MzI3VzhDK1BUcWZEMmRuWjdQZlNobTkxOHJPMHRDUXNMSXprNUdSU1UxTkpTRWdnT1RrWmQzZDNXclJvUWUzYXRiR3hzU2wzTXZYbHk1ZTVmdjA2V3EyV3RMUTAwdFBUc2JTMFpQTGt5VXlmUGgwdkx5LzI3OStQaFlVRlM1Y3VKVEl5RW05dmI3cDI3V3JXTTFGcTU4NmR0R3paa2xkZWVRVzFXbzFHbytIbXpadUVob1p5Ky9adFVsTlRXYng0TVczYXRDRWxKWVVSSTBiUXYzLy9jZ3VYdG0zYk1uWHFWQUlDQXZEMTlRV2d1TGdZdFZwTlltSWlxYW1wbkR4NWt0RFFVTkxUMDdHMXRjWE96ZzRiR3h2bXpKbUR0N2QzdFo2bEVMOG14WUVRajdHMFd6K21lVGR2YS9qKzRpVlpmRUNJR25JdCtqcEdvOUdZRko5N29xWnpxYXFkTzNjU0docEthbW9xMGRIUjNMeDVrM1hyMXVIazVJU1RreE5ObXpZbE1qSVNQejgvR2pSb0FFQmhZU0d0V3JVcTkwMTVxYnk4UEhRNkhhNnVycVpqQlFVRlZacWsrK3M0bHBhV3B1RklYM3p4QmNIQndTeFlzSUQzMzM4ZkJ3Y0hBTUxEd3lrcUtpcHpmOU9tVFltTGk4UEx5NHZCZ3dmajQrUER5cFVyZWZMSkovSDM5OGZLeW9vclY2NndmZnQyTGx5NHdNMmJOL24wMDA4cnpPZnExYXRNblRvVmdCOSsrSUdvcUNpNmRPbkM1TW1UdVg3OU9tKzg4UVl4TVRHMGFkTUdEdzhQUER3OEtvemw3Ky9QL3YzN2NYZDNKelUxbFdYTGxwR2Fta3JqeG8zeDgvTWpLeXVMdDk1Nmk2Wk5tejcwV1F2eFcwbHhJTVRqclJpRllVN2FYZlhhdDFhK3g0SzVyNXAxWHdzaEhoMmowY2czUjc5bDdvSWxvRkFrUTJMVkZ0My9DK2pldlRzZE9uU2dhZE9tckYrL25pbFRwcGlLZ0ZLblRwMWkwS0JCcHQvVmFqVU5Helo4YU56azVHVHExcTFyTmkraG9LQ2cwbmtCdjVhWGw0ZVZsUlV1TGk1NGVYbVJrWkdCbTVzYmJtNXVwc0lnS3lzTEN3c0xDZ29LeXR4ZnAwNGR4bzhmRDVRTThkbStmVHNwS1NrOGVQQ0FwVXVYOHZycnI5TytmWHZzN2UxeGRIU3NkTmpUbWpWclRMMGZUejMxRkU4OTlSUUFZV0ZoUkVSRWNPalFJVk5lVlZGYVBEZzVPYkY1ODJhemM2R2hvZmo3KzFjNWxoRFZKYTBFSVI1enVacmliZll1RnIxMy9yKzlUKzRPT1lDblIwTlU4clpKaUVkS1gxek1YYlVhclRZWG85SDRvTkJnR0ZEVE9WVkhzMmJOQVBqKysrOXhjSENnWjgrZXpKZ3hneEVqUnRDN2QyL3k4L001Y2VJRSsvYnRNOTJqVnF2cDBLSERRK05HUlVXWlRXaUdrbmtJcGZNSHFpbzdPeHNiR3hzQU5tL2V6T0xGaTZsZnZ6NmVucDVBeVNwS0J3OGVyTEE0S0tYWDZ6bDY5Q2h0MnJSaDlPalJuRDE3bHRtelorUHA2Y21pUll0d2RYVWxOamFXOXUzYlB6U2Y4b1pGNlhRNmtwS1NpSXFLWXMrZVBhU2xwWEh2M2owMEdnM0Z4Y1YwNjlhTjJiTm5WemduSWpZMmxveU1ETHAwNldJNmxwT1RRLzM2OVNrcUtpSTZPcHFMRnk4eVlNQUFtV3NnL2xCU0hBanhtSHZ3NENmdGd3YzgxYWk1LzMrTVJjYkEyNGwzR21IRXBxYnpFdUp4cGxDZ054cEpNeXFNOGJsRzNmdWFtemR5S3IvcnJ5VTJOcGJQUHZ1TVZhdFdFUkVSZ1oyZEhjSEJ3WFR2M3AwOWUvYlF0Mjlmbkp5Y1ROY25KU1V4WnN5WWg4YThmUGt5dlhyMU1qdW1WQ29wS2lxaVZxMWFaYTZQaTRzcmQzOEJqVWFEU3FYaStQSGpOR3ZXakg3OStnRWxqZWV0VzdjU0hSMk53V0NnVTZkT0ZlN2luSmVYeDl0dnY4M2d3WVBwM3IwN1M1Y3VwWFBuenNUSHgrUHE2c3E4ZWZPWU4yOGVoWVdGcG8zTXlwT1ptY25ldlh2UmFyV2twNmVqMFdoUUtCUTRPRGpnNWVWRlhGd2NZOGFNb1YrL2ZsaFpXYUhYNjhuUHp5Y25KNGZpNHVKeWUzTUxDd3RadDI2ZGFUTDR2bjM3T0hyMEtJR0JnVFJzMkpEdDI3Zmo3T3pNb1VPSCtQVFRUL25zczgvdzh2S3ErTUVMVVExU0hBanh6MkJJaW8zK3FLYVRFRUw4UFZ5OWVwV1pNMmZpNE9EQWxDbFRHRDE2TkV1WExtWHo1czFrWjJkejVNZ1JzN1gvTXpNenVYUG5UcGxlZ1YrS2k0dmordlhyQkFjSG14MTNkSFFrTFMydHpOdnY0dUppamg0OVdxWTQwT2wwWkdSa29GUXFjWFYxcFgvLy9xWnpDeGN1NU50dnY2VjkrL2IwNjllUDQ4ZVBVMWhZV0NhWEd6ZHVzSHYzYmw1NjZTVzh2YjBKRHc4bkxpNk85UFIwbGl4WmdrcWxRcVZTTVdqUUlQNC9lM2NlRUZXOVBuNzhQVERBc0ttZ0lDb0lLTGdiUXU1Ym9lYWVxSWxwWlphbUtaYWFta3RwYWU1bWxtV1oyN1c2S21WbHBsSXV1ZVp5RlJVVkZSUUZaVmZaaEFHR1lXYk83dysvenMrSlJmUnFWUGQ1L1hYbmM4NTU1amxIN3Izbm1jODJmLzc4Y3UvTHhjV0ZMbDI2a0o2ZWpxZW5KOTdlM3RqYTJwcVBIejkrSEJjWGx3ZjZkWC9ac21YNCt2cWFDNllPSFRydzRZY2Y4dFZYWDFuME5HemZ2cDJBZ0FBcERNUWpKWk1VaFJCQ0NHSGg1TW1UcU5WcXhvNGR5L3IxNituYnR5KzJ0cmE4K2VhYkxGaXdnQmt6WmxDMWFsWE9uajFMUVVFQm16ZHZ4cy9QejZJbjRhUllOQVlBQUNBQVNVUkJWRjRHZzRFbFM1WXdmZnIwRXZzZ05HM2FsSFhyMXBVWS9yTmp4dzZPSGoxYUlsWjhmRHkydHJhbzFXb0NBd01wTGk0bU5UV1ZxS2dvSWlNajBlbDBaR1ptRWhrWlNWWldWb2tKeVhsNWVXUm5aeE1XRnNicTFhc1pNR0FBZS9ic29YUG56Z1FGQlprM0hVdFBUeWM4UEp4T25Ub3hjdVJJNHVQankzeGVqUnMzSmpnNEdIOS9mNHZDQUVDajBYRDc5dTJ5SC9ZZmhJZUg4LzMzM3hNY0hHeHU4L0x5d3Q3ZW52ejhmSE9ieVdRaUpTV0ZTWk1tVlRpMkVCVWhQUWRDQ0NHRXNEQjA2RkNlZmZiWkVzdVNybGl4Z3BDUUVQUGNBcVBSU0tkT25RQjQvLzMzUzQybEtBcUxGaTNpMldlZjVhbW5uaXIxdTBhTUdFRzNidDN3OS9kSG85R1FrcEpDY25JeUdvMEdyVlpyVVZEY2ZVR2VQMzgreWNuSktJcUNxNnNyMWF0WHg5WFZGUmNYRnp3OFBJaU1qQ1FpSW9MQXdFQ0w3M04yZHFadDI3WUF0R25UaHJDd01EdzlQZG0wYVJOR281SEN3a0syYmR2RzBhTkhtVEZqQmdFQkFjeVpNNGNoUTRZUUVoTENvRUdEekhNeUtpSTNON2ZDNXdLMGFORUN0VnBOUUVDQVJYdTlldlhZdDI4ZldxMldwS1FrcmwyN1JuNStmcmx6S29SNEdGSWNDQ0dFRU1LQ282TWpqbzZPRm0weE1UR0Vob1phN0JZY0ZCU0VwNmNuSFR0MnBGKy9maVhpNlBWNnRtN2RTbWhvYUprdjFDNHVMdnp3d3crY09IR0N1TGc0dEZvdGJkdTJ4Y3ZMaThEQXdGSjdHZ1lOR3NURWlSUEx2WWNlUFhwdzdOaXhjcGNORFFrSklUOC9uNjFidHhJUkVjSHc0Y05KU2tvaU9EaVk1NTkvM256ZXpKa3pxVktsQ252Mzd1WG8wYU4wN05pUnNMQXdxbGF0V21yY25Kd2Npb3FLU0U5UEp5a3BxY1JLVCtWcDNMZ3hTNVlzUWFQUldMUzNhOWNPWjJkbjgzNExqbzZPYURTYWNuZWtGa0lJSVlRUS82TjhHZ1hFakJvM1VmbXpGUlFVL09uZldWSExseTlYb3FLaTdudmVqaDA3bE83ZHV5dGFyZmFSZkc5aFlhRXliZG8wSlNnb1NCazRjS0JpTkJvZlNkdy9TOWZlL1JXZmhpMStxdXkvYVZFNXBPZEFDQ0dFRUEvdDdwS2lmMFhqeDQrdjBIbDkrdlNoUzVjdWoreGVOQm9OczJmUHhzcktpckZqeDJKbEpWTTh4ZCtIRkFkQ0NDR0UrSi8zcUlzY2pVYkRnZ1VMSG1sTUlmNE1Vc29LSVlRUVFnZ2hBQ2tPaEJCQ0NDR0VFUDlIaWdNaGhCQkNDQ0VFSU1XQkVFSUlJWVFRNHY5SWNTQ0VFRUlJSVlRQXBEZ1FRZ2doaENpVlRxZERyOWRYZGhwQy9LbWtPQkJDQ0NGRXBmdm1tMjg0ZVBCZ2hjOHZLaW9xODFoRVJBVEp5Y2tWanBXVGs4UEpreWN4R0F3VzdSa1pHWFR0MnBVREJ3NVVPTmE5dG0vZnpvNGRPOHJOVllpL0dpa09oQkJDQ0ZIcHNyT3ptVGR2WG9YUFg3dDJMUys5OUJJM2J0d29jV3pMbGkyODhzb3JtRXltQ3NYU2FEU01HemVPMzMvLzNhTGQwOU1UVjFkWGNuTnpLNXpYdld4dGJYbi8vZmM1ZmZyMFExMHZSR1dRNGtBSUlZUVFsVTZ0VnRPMmJkc0tuNStYbDRkYXJhWnExYW9XN2NYRnhWeTVjb1hYWDMrOXdqc1RhelFhWEZ4YzhQZjNMM0hNeGNXRldyVnFWVGl2ZXpWdDJoUUFMeTh2QUZKVFU5bTFheGNwS1NrUEZVK0lQNFBza0N5RUVFS0l4Kzd5NWN2RXhzWnk2ZElsTGwyNmhMVzFOUXNYTHNUVjFSV0E5UFIwL1B6OEtoU3J1TGlZeU1oSVB2LzhjelFhamNXeGlJZ0kzTjNkR1RCZ3dIM2o1T1Rrc0hIalJsNTc3VFZzYkd4d2MzT3pPSzdUNlNndUxtYlRwazM4OU5OUHpKczNyOElGQjRDenN6TUFuM3p5Q2ZIeDhSUVVGTkNrU1JPcVZxMUtuVHAxS2h4SGlEK1RGQWRDQ0NHRWVPeHUzcnlKVnFzbElDQ0EwTkJRdkwyOVVhbFU1dU9KaVlsMDZ0U0piZHUyY2V6WU1UcDM3a3l2WHIxS2pmWFRUejh4YXRRb1BEdzhMTm9MQ2dwWXZYbzE4K2ZQUjYxV2s1ZVhSMlJrSksxYnQ4Ykp5YWxFbkppWUdMWnQyOGF3WWNPd3Q3ZkgydG9hZzhHQVdxMG1NVEdSbFN0WGtwS1NRdWZPblFrTkRYMmd3Z0RBeHNZR2EydHJGaTFhQk56cEhSSGlyMDcrU29VUVFnangySFhzMkxGRW0wNm5ZOW15WmFTa3BCQWJHMHRrWkNTdFdyWENaREl4YytaTWZIeDhhTnk0c2ZsOHJWWkxibTR1bHk1ZG9sdTNia3lhTkltelo4OHlkdXhZQmcwYXhLcFZxNmhTcFFycjFxM0R4Y1VGR3hzYkRoNDhpRnF0Smp3ODNOeExjZGYyN2RzWk9YSWt4NDRkSXpNems3NTkrekpreUJCZWVlVVY2dGF0eThLRkN4azFhaFRQUFBNTWVyMmVBd2NPa0pxYWlxK3ZMKzNhdGJ2dlBWdFpXV0ZqWXlORmdmaGJrYjlXSVlRUVFqeDJtWm1aeE1mSEV4c2J5N2x6NTdoMDZSSnQyN1psOU9qUkpDY25jK1hLRmQ1OTkxM2dUaEZ3NWNvVmk4SUE0T0xGaTR3ZE81YUJBd2VTbHBaR3YzNzlpSXFLWXQrK2ZkU3NXUk90VnN1bVRac29MaTdHenM0T2dQbno1M1BpeElrU2N4T3VYcjFLZG5ZMnQyN2RJajgvSHhzYkc3WnYzMDU4ZkR3N2R1d2dNek9UR3pkdWtKK2Z6d2NmZkVDZE9uV3d0YlZGbzlGdzY5WXRtamR2WG1wdnhMMktpb3BRcVZUODl0dHZYTDU4bWZqNGVEcDI3RWpmdm4ybFlCQi9XZktYS1lRUVFvakg0ai8vK1E4clZxeEFyOWZqNWVYRm1UTm5DQXNMWStyVXFSYmoreU1pSW1qWnNxWDVzMWFySlRBd3NFUzgxcTFiNCtMaXd0aXhZODI5QUJzMmJLQkZpeGJrNU9Rd2E5WXNBSE5oQUhlRzhyUnMyUkpyYTJ0em05Rm81SWNmZm1ESmtpWG1lUUc3ZHUwaUxTMk5talZyY3ZIaVJabzFhOGJ6eno5UFFVRUJ2WHYzWnVuU3BkU29VZU8rOS96RkYxK3dlL2R1MnJScGc1MmRIVysrK1NaMmRuWUVCd2R6OE9CQjVzNmRTMjV1TGkrLy9QSURQazBoL2h4U0hBZ2hoQkRpc1dqYnRpMXQyclJCcFZKaE1Cam8yYk1uOWV2WHg4WEZ4ZUs4UTRjTzhkeHp6NWsvcDZTazRPM3RYV3JNT25YcW9OZnJ1WDc5T25YcTFNSEd4b1o2OWVyUnJWczNGaXhZUUtOR2pSZzRjS0Q1ZkoxT1YySzFJWjFPeDhTSkU4MUZSRnhjSExkdTNTSTNONWU2ZGVzeVlNQUFGRVVoT1RtWm1KZ1kxR28xRXlaTTROYXRXN1JxMVlyNTgrZVhlYzlkdTNibDY2Ky9adHEwYVNYbUtLaFVLcnAxNjhaTEw3MVVzUWNvUkNXUTRrQUlJWVFRajgzZFNjZjc5KzluMEtCQnRHalJndkR3Y0J3Y0hBZ0pDZUhHalJ0Y3ZueVo0T0JnOHpXSmlZbDA3dHk1MUhnT0RnNjg4ODQ3Vks5ZW5YSGp4bUUwR2xFVUJZRFEwRkNHRFJ1R3U3dTdlWTVEYm01dWllRkpqbzZPQUJnTUJqWnUzRWhzYkN6VnExZW5XYk5tUkVaRzh1V1hYMkkwR3ZIMTlhVmV2WHE0dXJveWMrYk1FbkZLMDZCQkErenQ3Y25KeWJHWTQyQXdHTGgrL1RyTGxpMTc0SW5OUXZ5WnBEZ1FRZ2doeEdOMSsvWnR2dnJxSzhhT0hjdEhIMzJFczdNejRlSGh1THU3RXgwZFRZOGVQYkMzdHdkQVVSUmlZbUtvWDc5K3FiSHM3T3lZT25VcXZyNit3SjF4L1VhakVRQi9mMy9lZi85OWkvTnYzTGhSb3FjaU16T1R2WHYzOHQxMzM5R3JWeS9telp2SGtDRkRBR2pWcWhXTkd6Zm1wWmRlWXR5NGNkU29VWU9EQncrV21MTlFGcFZLUmF0V3Jmalh2LzVGWVdFaGVYbDU2UFY2aW91TGFkT21EZm41K1JWL2NFSlVBaWtPaEJCQ0NQRlloWVdGa1pDUVFGUlVGQ05Hak1ERnhZVldyVnFoMVdyNTZhZWZXTGR1bmZuY0sxZXVZREtacUZtelpxbXgxR28xUlVWRjNMaHhBeXNySzlMVDB5M21FOXk3L0tuSlpDSXBLYW5FL2dVR2c0SGR1M2N6ZXZSb2V2VG9nVmFydFlqaDVPUkVVRkFRaHc0ZE1nOVIwdWwwRmI3ZmtTTkhZbWRuWjU3RWZLK3NyQ3d5TWpJcU5IOUJpTW9neFlFUVFnZ2hIcXVnb0NBV0wxNk1wNmVudVMwd01KQ2xTNWNTRWhKaXNWL0JyNy8rU21CZ29NVWVDUGR5Y25KaTVjcVZlSGg0a0plWFIwWkdoc1djZ3FLaUlvcUxpM0Z5Y3VMczJiTm90VnA4Zkh3c1l0U3NXWk8xYTllYVArZms1R0JqWTJOeHpvd1pNekFZRE1DZFl1Sit4Y0dhTldzWU5Xb1VBTmJXMXFqVmFuTmhNR1hLRkVKRFEyblRwZzE2dlo0WFgzeVI0T0JnSms2Y2VOOFZqNFQ0czBseElJUVFRb2pIYXZMa3lTWGE5dTNiUjBKQ0FwOSsraWttazRtRkN4Zmk2T2pJZDk5OVoxNTFxRFJCUVVHMGFkT0dtalZyWWpLWnlNcktvbEdqUnVianRyYTJ6SnMzRDF0Ylc4NmNPVU5RVUJEVnFsVXJONytFaEFUelBJUzdiR3hzekFYRDdkdTNLU29xS3ZQNmpJd012djMyVzNOeG9OUHBlUFhWVi9uaGh4L3c4UENnYWRPbVRKdzRrZDI3ZCtQaDRjR1NKVXNJQ3dzakxpNk85ZXZYeXh3RThaY2l4WUVRUWdnaC9sUkhqeDdsOE9IRGZQenh4K2JoUEVPR0RHSHc0TUVFQmdiU28wZVBNcS90MTYrZitUOWJXVm14Y3VWS2kxNEdsVXJGeElrVDZkbXpKelkyTnN5Yk4rKysrYWpWNmhJckdobU5SdjcxcjM5eDQ4WU5FaE1UcVY2OWVwblhyMXUzenFKWHBIbno1alJxMUlpVWxCUThQRHdZUG53NEtTa3A1cjBObm56eVNSWXRXc1MwYWROSVRrNm1idDI2OTgxUkNDR0VFRUtJQ3ZOcEZCQXphdHhFNWE4dUxTMU5PWDc4ZUtuSE5tM2FwT1RuNXorUzcxbS9mcjF5K2ZMbENwMWJXRmlvbkR0M3JrVDdyVnUzbEVHREJpbkRoZzByOS9vWFhuaEIyYjE3dDBWYlJlN2o4dVhMaXNGZ3FGQ09mNmF1dmZzclBnMWIvRlRaZjlPaWNwUStvRThJSVlRUWZ5cytqUUppbnVrYTNHajFpbzhyTzVWL2xOVFVWR3h0YmN1ZFFKeWNuR3pSYy9CMzE2M1BBSzVldmJiMTJxVXpBeW83Ri9IbmsyRkZRZ2doaEJCbHFGMjc5bjNQK1NjVkJrTElEQmdoaEJCQ0NDRUVJTVdCRUVJSUlZUVE0djlJY1NDRUVFSUlJWVFBcERnUVFnZ2gvaEZVa0hmejFxM0tUa1A4QStUbjU2UENsRnJaZVlqS0ljV0JFRUlJOFE5Z2dwdHhWK0xKMDJvck94WHhOM2J6VmdhWldkbVlGQzVVZGk2aWNraHhJSVFRUXZ3RFdHSDh0S0Nnd0RSenpud3lzN0lxT3gzeE41U1luTXl3a1dNd0dBd0dnNVgrdDhyT1IxUU8yZWRBQ0NHRStJZndiUlN3UVlHaGFyWGFxbkhEQm5qWDlhcnNsTVRmZ0lMQ3BVdHh4Q2RjdzZSZ1ZCVFQrOWN2blp0ZjJYbUp5aUhGZ1JCQ0NQRVA0dFhnaVNIVzFxb0pvS3FLZ24xbDV5UCtEaFJVS3JTS1FtNnhzWGhjU3R6Rk01V2RrUkJDQ0NHRUVFSUlJWVFRUWdnaGhCQkNDQ0dFRUVJSUlZUVFRZ2doaEJCQ0NDR0VFRUlJSVlRUVFnZ2hoQkJDQ0NHRUVFSUlJWVFRUWdnaGhCQkNDQ0dFRUVJSUlZUVFRZ2doaEJCQ0NDR0VFRUtJdngxVlpTY2doQkJDaUVmTDNiZFpUVnM3VlNPMVNWV3Jzbk1SZjMxR1ZJckpwRnpYNnBWTHR4T2pzeXM3SDFHNXBEZ1FRZ2doL2lFODY3WHdWOXNxcTFRcVZYQmw1eUwrbmhURnRLazRUejgrSlNVMnM3SnpFWlZEWGRrSkNDR0VFT0lSOFBPelU2dVYzV3ExdFUvdkh0MXAyL3BKYXRlU2pnTnhmNHFpY0MweGljaVRwOW05ZC84TEttZVZOL0EwWUtqczNJUVFRZ2doeEVQd2FSU3czTGR4QytYSHJkc1VJUjdXNm5WZks3Nk5XeWplRFFJR1ZQYmZ0S2djVnBXZGdCQkNDQ0VlQVpXcWhhdExOUWFHUEZ2Wm1ZaS9zVkVqWHNiWjJRbVZGUzBxT3hkUk9hUTRFRUlJSWY0QlZJcmkycVJSdzhwT1Evd0R1RlN0Q2loK2xaMkhxQnhTSEFnaGhCRC9BQXFvTmZiMmxaMkcrQWRRMjlpQVl1VlEyWG1JeWlIRmdSQkNDQ0hFWTVhVGs4T3Z2LzZLMFdpczdGU0VLSmNVQjBJSUlZUjRLSVdGaFpXZFFwbXlzckxRNlhRVk9sZXIxZkxOTjkrUW5WMXlpZi96NTg5ejllclZoOG9oSmlhR2dvSUNBUEx5OHBnNWN5WmZmUEhGUThVUzRzOGl4WUVRUWdnaHlyUnYzejYwV20ycHh4WXNXTUNFQ1JQK3Evano1OC9uMHFWTEZUN2ZZREJ3N2RvMTRNNUxmWHg4UEljUEgrYTc3NzVqNmRLbFRKczJqUmRlZUlGZXZYclJ2WHQzTm0vZWZOK1lUazVPaEllSGMrellzUkxIcmw2OXlwQWhRNGlMaTZ0UWZ1dldyV1BGaWhVQUpDUWtFQllXQnNDVksxZW9VYU1HdzRjUHYyK013c0pDUHYvOGM4NmVQVnZxOGV6c2JFSkRReXQwYjBJOEtDa09oQkJDQ0ZHbUw3NzRnczgrKzZ6VVk2NnVybVJrWkZRNFZrWkdCcWRQbjhaa01wbmI0dUxpbUQ1OWVvVmpXRnRiTTI3Y09HYk1tTUVQUC96QXBVdVhjSFIwcEVPSERvd2ZQNTdGaXhlemFkTW1mdm5sRjlScU5aOS8vam1Lb3R3M2J1M2F0ZkgxOVFYdS9NcC8xNVVyVitqYXRTdisvdjRWeXE5UG56NXMyclNKMk5oWWdvT0RTVTVPeG1Bd3NILy9mdDU3N3oycVZLbHkzeGoyOXZab05CcEdqaHhwTG9UdU9uVG9FQysvL0RLZW5wN1VrbjBzeEdNZ202QUpJWVFRb2xTNXVibWtwcWF5WU1HQ1VvOFhGaGJTdUhIakNzZkx6czVtMUtoUmpCczNqaEVqUmdEZzV1Wkd2WHIxS2h4RHBWTFJ2SGx6aGcwYlJwTW1UWUE3bTNoRlIwZXpmZnQyVENZVDQ4YU5vM3IxNmdRRUJHQnJhNHRLcFNvMzV1M2J0OUhyOVJ3OGVKRE16RXpXcjE5UG16WnRlUG5sbDltelp3L3IxNit2Y0g0ZUhoN01uRGtURHc4UDdPM3QrZmJiYjlGcXRkaloyZEdrU1JPaW82TzVjdVVLN3U3dWRPalFvY3c0STBlT0pEQXdrT3JWcXdNUUZSWEZtalZyaUltSjRlT1BQNlpGQzFscFZEd2VVaHdJSVlRUW9sUTdkKzVrOE9EQk5HalFnSjA3ZCtMajQwT2pSbzNNeHpNeU1nZ0tDc0pnTUhEcTFDbWFObTJLazVOVG1mSDgvUHl3dGJYRnc4UEQzS1pTcVdqV3JOa0Q1ZVhrNUlTVjFaM0JEOW5aMlh6NTVaZms1T1JRdjM1OXVuVHBZajdQMWRVVkI0ZnlGOTM1K2VlZjJiNTlPNm1wcVRnNk9wS2ZuMDlHUmdhOWUvZG15NVl0QkFjSFYrZ1grczJiTjlPblR4OXUzYnFGbTVzYkJ3NGNJQ1VsQllQQlFFRkJBU2FUaWZEd2NLcFZxMFprWkNTSERoMWk2TkNoVEpreXBjeVlRVUZCd0ozbnJGYXJXYjU4T2NPR0RlUG5uMytXNGtBOE5sSWNDQ0dFRUtJRW5VN0hMNy84WWg0L3YySERCdXp0N1hudnZmZTRkdTBhYVdscHhNYkdVbEJRd0prelo3aDQ4U0lGQlFWODg4MDMxSzFidDlTWUtwVUtCd2NIYXRhc2FmRTlaWjFmRnBQSmhMVzFOUUF1TGk3TW1ERUR1Tk9Ea0pTVXhPSERoNmxmdno1T1RrNzM3VFVJQ1FraEpDU0VNV1BHMEtwVks2Wk9uVXFmUG4xUXE5VnMzYnFWVmF0V29kUHBPSGp3SUwvLy9qc05HalRnNVpkZnRvaVJuWjNOWjU5OXhvMGJOM0IxZGFWT25UbzBiOTZjWHIxNllXZG5WK0k3RHgwNlpNN1BZRENnVnYvLzE3RU5HemFnMFdnWU5HaVF1YTFHalJyVXFGSEQvSitiTm0xcXZ0L1UxRlJTVWxKd2RYWEZ6MCsySmhEL1BTa09oQkJDQ0dIQllEQ3dZTUVDK3ZYcmg1T1RFOGVQSDZld3NKRFBQdnVNVzdkdWNlN2NPYnk4dk1qS3ltTHQyclhVcmwyYjhQQncxcTVkYS9IaVh4cWRUb2VycTZ2RjU3c3Z2ZytTbjdXMU5RY1BIaVFwS1ltVWxCUVNFaEpJU2tyQ3c4T0R4bzBiVTdWcVZlenQ3VXVkVEgzaXhBa3VYTGlBVnFzbE5UV1Z6TXhNcksydEdURmlCR0ZoWVhoN2UvUGRkOTloWldYRm5EbHppSXFLd3NmSGh3NGRPbGowVE56MTFWZGYwYVJKRTk1ODgwM1MwOVBKeU1qZzh1WExSRVJFRUI4ZlQwcEtDck5temVLSko1NGdPVG1aQVFNRzBMMTc5MUlMbDRDQUFNYU1HVU5nWUNEMTY5Y0h3R2cwa3A2ZXpyVnIxMGhKU2VHMzMzNGpJaUtDek14TUhCd2NjSFIweE43ZW5pbFRwdURqNC9OQXoxS0lQNUxpUUFnaGhCQVd2dnJxS3lJaUlraEpTU0U2T3ByTGx5L3o4Y2NmNCtMaWdvdUxDdzBhTkNBcUtnby9QejlxMTY0TmdGNnZwMm5UcHFYK1VuNVhRVUVCT3AwT056YzNjMXRSVVZHRkp1bitNWTYxdGJWNU9OS1BQLzdJN05temVlZWRkL2prazA5d2RuWUdJREl5a3VMaTRoTFhOMmpRZ0xpNE9MeTl2ZW5kdXplK3ZyNHNYTGlRWjU5OWx1Yk5tMk5yYTh2cDA2ZFp1M1l0UjQ4ZTVmTGx5M3o5OWRkbDVuUG16Qm5HakJrRHdILys4eC9PbmoxTCsvYnRHVEZpQkJjdVhHRDY5T25FeE1Ud3hCTlA0T25waWFlblo1bXhtamR2em5mZmZZZUhod2NwS1NuTW16ZVBsSlFVNnRXcmg1K2ZIems1T1h6d3dRYzBhTkNnM0djdHhNT1M0a0FJSVlRUUZqcDE2a1NyVnExbzBLQUJ5NWN2Wi9UbzBlWWk0SzY5ZS9mU3ExY3Y4K2YwOUhUcTFLbFRidHlrcENScTFLaGhNUytocUtqb3Z2TUMvcWlnb0FCYlcxdXFWNitPdDdjM1dWbFp1THU3NCs3dWJpNE1jbkp5c0xLeW9xaW9xTVQxMWFwVjQ4VVhYd1R1RFBGWnUzWXR5Y25KM0xwMWl6bHo1akJ0MmpSYXRteUprNU1UVmFwVXVlK3dwNDgrK3NqYys5Ry9mMy82OSs4UHdNR0RCemwxNmhUYnRtMHo1MVVSZDRzSEZ4Y1hWcTVjYVhFc0lpS0M1czJiVnppV0VBOUtpZ01oaEJCQ1dHallzQ0VBUjQ0Y3dkblptYWVlZW9yeDQ4Y3pZTUFBZ29PREtTd3NaTStlUFh6NzdiZm1hOUxUMDJuVnFsVzVjYytlUFdzeG9SbnV6RU80TzMrZ29uSnpjN0czdHdkZzVjcVZ6Sm8xaTFxMWF1SGw1UVhjV1VWcDY5YXRaUllIZHhrTUJuNzk5VmVlZU9JSlFrTkRPWERnQUpNblQ4Ykx5NHVaTTJmaTV1WkdiR3dzTFZ1MkxEZWYwb1pGNlhRNkVoTVRPWHYyTEJzM2JpUTFOWlViTjI2UWtaR0IwV2lrWThlT1RKNDh1Y3c1RWJHeHNXUmxaZEcrZlh0elcxNWVIclZxMWFLNHVKam82R2lPSFR0R2p4NDlaSzZCZUtTa09CQkNDQ0ZFQ2JHeHNYei8vZmNzWHJ5WVU2ZE80ZWpveU96WnMrblVxUk1iTjI2a2E5ZXV1TGk0bU05UFRFeGs4T0RCNWNZOGNlSUVUei85dEVXYldxMm11TGdZR3h1YkV1Zkh4Y1dWdXI5QVJrWUdHbzJHM2J0MzA3QmhRN3AxNndiY2VYbGV0V29WMGRIUm1Fd20yclp0VytZdXpnVUZCY3lkTzVmZXZYdlRxVk1uNXN5WlE3dDI3Ymh5NVFwdWJtNU1uVHFWcVZPbm90ZnJ6UnVabFNZN081dE5temFoMVdySnpNd2tJeU1EbFVxRnM3TXozdDdleE1YRk1YandZTHAxNjRhdHJTMEdnNEhDd2tMeTh2SXdHbzBXazVIdjB1djFmUHp4eCtiSjROOSsreTIvL3ZvclFVRkIxS2xUaDdWcjErTHE2c3EyYmR2NCt1dXYrZjc3Ny9IMjlpNzd3UXZ4QUtRNEVFSUlJWVNGTTJmT01HSENCSnlkblJrOWVqU2hvYUhNbVRPSGxTdFhrcHVieXkrLy9HS3g5bjkyZGpiWHIxOHYwU3R3cjdpNE9DNWN1TURzMmJNdDJxdFVxVUpxYW1xSlg3K05SaU8vL3ZwcmllSkFwOU9SbFpXRldxM0d6YzJON3QyN200KzkrKzY3N05xMWk1WXRXOUt0V3pkMjc5Nk5YcTh2a2N1bFM1ZllzR0VEcjcvK09qNCtQa1JHUmhJWEYwZG1aaWJ2di84K0dvMEdqVVpEcjE2OW1EOS9mcm4zNWVMaVFwY3VYVWhQVDhmVDB4TnZiMjlzYlczTng0OGZQNDZMaThzRC9icS9iTmt5ZkgxOXpRVlRodzRkK1BEREQvbnFxNjhzZWhxMmI5OU9RRUNBRkFiaWtaSWRrb1VRUWdoaDRlVEprNmpWYXNhT0hjdjY5ZXZwMjdjdnRyYTJ2UG5tbXl4WXNJQVpNMlpRdFdwVnpwNDlTMEZCQVpzM2I4YlB6OCtpSitGZUJvT0JKVXVXTUgzNjlCTDdJRFJ0MnBSMTY5YVZHUDZ6WThjT2poNDlXaUpXZkh3OHRyYTJxTlZxQWdNREtTNHVKalUxbGFpb0tDSWpJOUhwZEdSbVpoSVpHVWxXVmxhSkNjbDVlWGxrWjJjVEZoYkc2dFdyR1RCZ0FIdjI3S0Z6NTg0RUJRV1pOeDFMVDA4blBEeWNUcDA2TVhMa1NPTGo0OHQ4WG8wYk55WTRPQmgvZjMrTHdnQkFvOUZ3Ky9idHNoLzJINFNIaC9QOTk5OFRIQnhzYnZQeThzTGUzcDc4L0h4em04bGtJaVVsaFVtVEpsVTR0aEFWSVQwSFFnZ2hoTEF3ZE9oUW5uMzIyUkxMa3E1WXNZS1FrQkR6M0FLajBVaW5UcDBBZVAvOTkwdU5wU2dLaXhZdDR0bG5uK1dwcDU0cTlidEdqQmhCdDI3ZDhQZjNSNlBSa0pLU1FuSnlNaHFOQnExV2ExRlEzSDFCbmo5L1Bzbkp5U2lLZ3F1cks5V3JWOGZWMVJVWEZ4YzhQRHlJakl3a0lpS0N3TUJBaSs5emRuYW1iZHUyQUxScDA0YXdzREE4UFQzWnRHa1RScU9Sd3NKQ3RtM2J4dEdqUjVreFl3WUJBUUhNbVRPSElVT0dFQklTd3FCQmc4eHpNaW9pTnplM3d1Y0N0R2pSQXJWYVRVQkFnRVY3dlhyMTJMZHZIMXF0bHFTa0pLNWR1MForZm42NWN5cUVlQmhTSEFnaGhCRENncU9qSTQ2T2poWnRNVEV4aElhR1d1d1dIQlFVaEtlbkp4MDdkcVJmdjM0bDR1ajFlclp1M1Vwb2FHaVpMOVF1TGk3ODhNTVBuRGh4Z3JpNE9MUmFMVzNidHNYTHk0dkF3TUJTZXhvR0RSckV4SWtUeTcySEhqMTZjT3pZc1hLWERRMEpDU0UvUDUrdFc3Y1NFUkhCOE9IRFNVcEtJamc0bU9lZmY5NTgzc3laTTZsU3BRcDc5KzdsNk5HamRPellrYkN3TUtwV3JWcHEzSnljSElxS2lraFBUeWNwS2FuRVNrL2xhZHk0TVV1V0xFR2owVmkwdDJ2WERtZG5aL04rQzQ2T2ptZzBtbkozcEJaQ0NDR0VFUCtqZkJvRnhJd2FOMUg1c3hVVUZQenAzMWxSeTVjdlY2S2lvdTU3M280ZE81VHUzYnNyV3EzMmtYeHZZV0doTW0zYU5DVW9LRWdaT0hDZ1lqUWFIMG5jUDB2WDN2MFZuNFl0ZnFyc3YybFJPYVRuUUFnaGhCQVA3ZTZTb245RjQ4ZVByOUI1ZmZyMG9VdVhMby9zWGpRYURiTm56OGJLeW9xeFk4ZGlaU1ZUUE1YZmh4UUhRZ2doaFBpZjk2aUxISTFHdzRJRkN4NXBUQ0grREZMS0NpR0VFRUlJSVFBcERvUVFRZ2doaEJEL1I0b0RJWVFRUWdnaEJDREZnUkJDQ0NHRUVPTC9TSEVnaEJCQ0NDR0VBS1E0RUVJSUljVC9nTHk4dk1wT29WUUdnNEg5Ky9kVFdGaFkyYWtJQVVoeElJUVFRb2pIS0RFeGtSVXJWcENabVZtaDg0OGVQY3I0OGVOSlRrNjJhRiszYmgyYk5tMUNVWlNIeW1QYXRHazg5OXh6NkhTNmg3citjVkdyMVh6Ly9mZUVoNGRYZGlwQ0FGSWNDQ0dFRU9JeGNuZDNaLzM2OWV6ZnY3OUM1d2NGQlhIa3lCR3lzN010MnE5Y3VjTG16WnN4R28wUGxjZXdZY080ZHUwYWF2V2RMWjRtVHB4SWFHaG9pU0xrZm94R0k5ZXZYK2VYWDM1aHlaSWx2UHJxcTRTR2hoSVhGL2RRZWVuMWVyeTh2RWhKU1dIVnFsVk1uVHFWNWN1WFAxUXNJUjRGMlFSTkNDR0VFSS9OM1pmeHRtM2JWdWg4alVaRDFhcFY4ZmYzdDJpL2VQRWlZOGFNTWNkN1VLMWF0Y0xaMlptMHREUzh2THhZdW5RcDI3ZHZmNkRoUE9IaDRheGZ2eDQvUHorYU4yL094WXNYNmRtekozMzc5c1hKeWVtQjh2bnR0OS80OWRkZlVhbFVwS1NrNE9mbmg3Ky9QOEhCd1hoN2V6L283UW54eUVoeElJUVFRb2lIbHBlWFIzUjBOSmN1WFNJMk5wYnIxNjh6Y09CQUJnOGVERUI2ZWpvYWpZWTZkZXBVT0thTGl3c2FqY2I4T1RvNkdtdHJhM3IwNkdGdU01bE1XRmxWZkFDRVdxMm1mZnYybkQ5L0hpOHZMOVJxTlFNR0RLanc5UUJEaHc3RnlzcUtsSlFVeG80ZFMxWldGb21KaVE5Y0dBQjA2OWFOYnQyNmtaV1Z4WmRmZm9sT3ArUHc0Y1Bjdm4yYjhlUEhTNEVnS28wVUIwSUlJWVI0YURxZGp0VFVWS3BVcVVKb2FDaU5Hald5ZUZsT1RFekUzOStmQ3hjdW1IOHBmK21sbC9EdzhDZ3pwck96czhYbmpSczMwcnQzYjQ0ZlA4N2x5NWVKaTR2anlKRWpWS3RXalJrelp0QzZkZXNLNVJvUUVNQjMzMzFIUkVRRU1URXhUSjgrbldlZWVlYUI3dGZEdzRQWTJGaCsrKzAzWW1KaThQTHk0clBQUHVQdzRjUDQrL3N6ZmZyMENoVUxhV2xwckY2OUdwMU9SMXBhR2tGQlFYVHExQWxmWDErcVZhdUcwV2drSXlNRFIwZkhoeW8raEhoWVVod0lJWVFRNHFHNXVia3hhTkNnRXUwSERod2dJaUtDcTFldm9sS3BPSFBtREFFQkFjeWFOWXZrNUdRKytlU1RVdU9scDZlVG01dkxqQmt6Tm5teHdBQUFJQUJKUkVGVThQSHhvWFBuemhRV0ZsSzFhbFdLaW9ybzNiczNibTV1SkNjbkV4SVN3cmx6NTBvVUI0cWlFQjhmajVPVEU2bXBxWnc2ZFlySXlFaU1SaU94c2JFc1dyU0l0bTNiV3ZST2xPZmF0V3ZNbURHRDVzMmJvOVZxc2JhMnh0ZlhGNFBCd055NWMxR3IxV2kxV2c0ZlBreE9UazZGWHVacjFhckZ6Smt6eWNqSVlNMmFOYWpWYXM2ZVBjdlBQLy9NbFN0WGlJK1BwNmlvQ0Z0Yld6NysrT01LRDhzUzRyOGx4WUVRUWdnaEhscHhjVEhYcjE4bkxpNk9peGN2RWhVVmhVNm40LzMzMzJmaXhJa3NXN2FNRGgwNk1IRGdRQUErK3VnamV2ZnViUkVqTFMyTmRldldjZjc4ZWZMeThpZ29LQ0FrSklSbXpacXhaczBheG93WlExNWVua1VSNE9ucGlZT0RBeTFhdENpUmswcWw0dDEzMzhYR3hvYlEwRkE2ZE9qQThPSERzYkd4WWNxVUtjQ2R1UTAzYjk2a29LQUFIeCtmY3UvUng4ZUhxbFdyOHN3enorRGc0TURaczJlcFVxVUt6Wm8xUTYxV1UxUlV4SC8rOHg4Ky9mUlRQRDA5UzQwUkhoN08rZlBudVgzN05zWEZ4VGc0T0dCdmI4K1ZLMWV3dGJWbC9QanhSRWRITTJIQ0JKeWRuVkdyMVJpTlJnb0xDN0czdDMrZ2Z4TWgvaHRTSEFnaGhCRGlnUmdNQnViTW1VTnNiQ3lPam83WTJOaGdOQnFaT25VcWI3enhCbloyZHVielRwNDh5WVFKRTh6WGFyVmFBZ01ETGVMVnFsV0w2ZE9uWTIxdHpZd1pNNGlLaWlJZ0lBQ2owY2lFQ1JNNGRPZ1FNMmJNSUNJaUFsZFhWL04xVmxaV1ZLMWF0ZFFjMjdkdlQxNWVIdjM2OWJObzc5MjdON3QzNyticHA1L20xcTFidlBiYWE0U0hoOSszUUhqKytlYzVkdXdZelpvMTQvVHAwMFJHUmxKWVdNamN1WE1wTEN4aytQRGgxSzlmdjh6cm4zdnVPWm8wYVlLN3V6c2VIaDZvVkNxT0hEbkNxbFdybUQ1OU9rZU9IR0hEaGczMDdOa1RGeGNYQUt5dHJXVklrZmpUU1hFZ2hCQkNpQWVpVnF1Wk8zY3VpcUtnVXFuWXVIRWp4NDRkdzkvZjMyS1M4T25UcDZsV3JScDE2OVlGSUNzckN5c3JLOXpjM0VxTmVmcjBhUklTRW5CMWRXWEVpQkdNSHorZWR1M2FrWmlZeUtCQmd6Q1pUQmJYR0kzR01vY0d1YnE2bWpjK2k0dUw0K2VmZjJidzRNRjA2dFNKcFV1WGN2djJiUzVmdm95Zm4xK1p2L2JmcTNQbnpxU2twS0RSYUlpTWpPVDc3Ny9IM2QyOXdzL00xdGFXZ0lBQTgrZkZpeGV6YTljdVhubmxGWGJ1M0VsOGZEeGJ0bXloZXZYcUZZNHB4T01neFlFUVFnZ2hIb3BLcFVKUkZBNGRPc1RDaFFzcExpNW14b3dadlBmZWU3aTR1TEI3OTI3NjlPbGpQajh4TVJGZlg5OVNZK24xZXBZdVhjcnMyYlA1K09PUGVmdnR0MGxJU0FCZzM3NTlMRjI2bElTRUJKWXNXY0xDaFF1eHRyYW11TGk0ek9MQWFEU1NtSmpJUng5OVJHNXVMc2VPSFVPbFVqRjU4bVJDUWtMWXRHa1QrL2Z2NTQwMzNxanc4cWc5ZXZUZzFLbFQxS2hSZzB1WEx2SHR0OTl5OCtaTmJHeHN1SG56SmpkdTNDQXpNeE5iVzF2YXQyL1BwRW1UU2t5dXZxdDY5ZXBNbWpTSjgrZlBZMjl2ejZlZmZzck9uVHM1ZmZvMFlXRmhGajBrUXZ5WnBEZ1E0bjlJVFgvL2VocnNHcXRVVnFYL3Y1VVE0cEZRckZSNmc4bHdOYVhnOW1XU2t5dStrUDdmVUhoNE9BMGFOR0RYcmwwa0pTWGg3dTdPVzIrOXhSZGZmTUcrZmZ2WXVIR2orZHlMRnkrV09mUm14WW9WdlBqaWl6UnUzQmk5WG8rL3Z6LysvdjZzWHIyYXpNeE10bXpaZ3FJb3hNVEVzR3ZYTHJwMzc0N0JZTURSMGJIVWVKbVptZFNyVjQ4SkV5YWdWcXQ1N2JYWHpML2NQLy84OC9UdDI1ZWFOV3ZTc1dQSFVxOVBUazdtd3c4L0pEMDlIWlZLUlkwYU5mRDI5dWJBZ1FPOCt1cXJPRGc0a0oyZGpjbGtZdEtrU2NDZGdpUS9QNS8wOUhUUzB0TEl6TXdzc3pqbzBLRURxMWF0NHVyVnE3Um8wWUpseTViaDRPREF0V3ZYV0x4NE1Zc1hMNjd3djRFUWo1SVVCMEw4RC9CcUZORERHdFY2bFlwYWxaMkxFUDhMVklDdHRRMCtUalVLbFVhdUgxK1BQZmR1WmVmME9CdzRjSUNQUHZxSUprMmEwTDU5ZTRZT0hZcWlLS3hmdjU0ZmZ2aUJMbDI2VUt2Vy8vK2ZuZE9uVDVjNmdYanYzcjAwYmRxVUhqMTZvTmZyTFRZbSsrV1hYMmpidGkyZE8zZW1VYU5HTkduU0JHdHJhM0p5Y3JDMnRzYkJ3YUhVM002ZlA4L0lrU1BOdlFJWkdSbm1YK052Mzc2TmxaVVZYbDVlWmU2VjRPbnB5Zno1OHlrcUtqSVA5Ymx4NHdhSER4K21ldlhxZUh0N2MvVG9VWll0VzJaUkFGU3JWcTFDZXpwOCtPR0hWS3RXalZkZmZaVXRXN1l3WXNRSXVuVHBnc0ZnSURVMTliN1hDL0c0U0hFZ3hEOWMzVWJObjdSV3FYYmEyMnQ0YWNoZ21qZHRnck96VEhBVDRuRXFMaTdtY3R4VmZ0bTF4LzVpN0tWM3ZCdTNjTGtlY3lhc3N2TjYxQndkSFpreVpRcERoZ3hCcFZJQmQ0WWE5ZXpaazdDd01OYXVYWXZSYU1UYTJwcmJ0Mjl6N05neFJvd1lVU0pPUUVBQU5XclVBTzZzWEhRM0ZzQVBQL3hnTWV5blU2ZE93SjJOMGU1TzNQMmpLMWV1a0pXVlJkdTJiU2tzTE1Sb05KS1Nrb0s3dXp1Wm1abk1uajJieFlzWE0yZk9ITFp0MjJhZXRKeVRrME8xYXRYTWNaeWNuQ3dtQk5lc1daTWZmL3lSbzBlUDh0eHp6MkZuWjJlUmEwVmR1M2FOTld2V1lHMXREZHlaRTJFd0dBRDQ0b3N2c0xPelkralFvVlNwVXVXQll3dngzNUxpUUloL05pc3JsZlYzR28yRy94emNnN09zZWlIRW42WmJsNmNaTlhJNEw3ODJsdVBISTBkQ2s0bHdVVi9aZVQxS3JWcTFvbFdyVmhadGVyMmVXYk5tTVgzNmRHclVxTUdKRXlmNDlkZGZTVWxKd2MzTmpjYU5HNWVJYzdjd2dEdjdITmphMnBvL2x6VWY0TlNwVTZYK1FtOHltVmk2ZENrelo4N0UydHFhOFBCd2Z2NzVaK3JXclV2VnFsWDU5Ny8vemJ4NTg2aFRwdzRmZlBBQmI3MzFGbDVlWGdRR0JySjM3MTZlZSs2NWN1ODVNVEdSYjc3NWhzNmRPL1BzczgveTFsdHY0ZS92ejRRSkUvRDM5eS8zV3JnejlPaUREejVnMWFwVjV1TEF6czRPbzlFSXdPREJnM254eFJjNWNlSUU2OWF0dTI4OElSNjFpdTg3TG9UNDIvSHc4NnV1Z3ZyTm16YVd3dUF4eWM3T1JxZlRsWHBNVVJUeTgvUC9xL2gvWEozbDQ0OC81cTIzM3ZyTER6dUlqbzQycnhUenFEeE12SjA3ZDNMZ3dBRVVSU2tSNjlDaFF4UVhGeitxOUVwbG8xYnp3Y3pwb0ZMWitqYXdLVG1lNWgrbXFLaUlCUXNXOFBycnI1czM3V3JkdWpYNStmbWNQbjJhYWRPbTNmZVg5bXJWcWxHN2R1MHlqMi9Zc0lHcFU2ZXlidDA2aTlWLzRNN1NxWnMyYldMTW1ERzBiTmtTZ0ZkZWVRVTNOemNXTFZxRXM3TXpZV0ZoNXFLaWRldldUSnc0a1hIanh2SFpaNSt4YytmT1VyOVRwOVB4KysrL00zWHFWQll2WHN6UW9VT1pPM2N1clZ1M0pqdzhISVBCd0VzdnZjUlBQLzEwMzJmMDAwOC9ZV3RyaTQyTkRWbFpXZXpmdjUvWTJGajAranQxbzRlSEI4dVdMU014TWZHK3NZUVFRb2dIVXRjdm9LbHY0eGJLSnl0V0twVWxLU2xKS1M0dS9xL2o1T1hsS1ptWm1ZOGdvLyt2dUxoWVNVaElVUGJ0MjZlc1hyMWFtVEpsaXJKbzBTTGw1czJiRlk0UkVSR2h0RzNiVnJsOCtYS3A4ZHUzYjY5OC9mWFhGWTVuTkJxVmpSczNLa1ZGUllxaUtNcnk1Y3VWZGV2V21ZOHZXTEJBYWQyNnRYTDI3TmtLeFNzdUxyN3Y4MDlLU2xMMjd0MnJtRXltQ3VkNVB5dFdyRkRhdFd0WDZuTXB5NGtUSjVSdnYvM1dmTzkvMUxseloyWGl4SW1LWHErdmNNejkrL2NyUVVGQnl0R2pSeTNhMDlMU2xLQ2dJR1hTcEVrVmp2V3dVdFBTRmQvR0xSU2ZoazlNdVA5L2F4K2VUNk9BbUZIakpqNzIreW5QL3YzN2xkdTNiNWRvUDMvK2ZJbC9nN0lZREFibCtQSGpaUjQzR28zSzJMRmpsVTZkT2lscGFXa1BuZXU5ZnZycEo2Vk5telpLbHk1ZFNodzdkKzZjOHU5Ly8xdlp0V3VYY3VQR2pUSnpYclpzbWRLK2ZYc2xMeSt2M08vYXNXT0hjdTNhTmZQblJZc1dLVUZCUWNySmt5Y3R6dFBwZEE5eEo0OUcxOTc5RlorR0xlNWY2WWgvSkJsV0pNUS9tSlZLWlFQZzdQVDRGaWM2ZmZvMEtwV3F4S1pHZC8zODg4LzgvUFBQckZ1M0RpOHZyNGYrbnFTa0pJWVBIODdZc1dONTlkVlhLM3hkYW1vcS8vclh2NmhidHk0RkJRWGs1ZVZoTkJvcExpN0dhRFRpNHVKQ3RXclZjSFIwcEZxMWFtemV2SmtkTzNhd2VmTm1pNG1VWlFrS0NrS3YxNWU2YnJ2UmFNUmdNSEQ1OHVVSzUydGxaY1hodzRmWnYzOC9hOWFzb1V1WExnd2ZQcHgrL2ZwUm8wWU56cDQ5eSt1dnY4NFRUenhSb1hqbno1OW4zTGh4ZE9uU2hmZmZmNy9FRUkyY25Cem16Sm5ENmRPbmVlR0ZGNWc4ZVhLRmN5MVByVnExTUJxTkZYcUdkOTI2ZFlzbFM1YWcwK2tZUG55NHhUR2owWWpSYUNRdkx3OGJHNXNLeDd3N3pLTnAwNllXN2RuWjJRRG1YWHNmSi9YL0RSMUJaVlg2QVBsL2tLZWZmcnJVOWo4Ky8vSllXMXRiN0lUOFIxWldWa3liTm8zQ3drSThQRHdlT01mUzlPL2ZuN1p0MjdKcjF5NU1KcFBGSk9YbXpadlR2SG56KytiODFsdHZFUmdZYUI0ZVZKWjdsM1lGbURCaEFpcVZpaWVmZk5LaS9lNUdja0w4MmFRNEVFTDhWNDRkTzhiNjlldjU3YmZmTENieTNWVzllblV5TXpQTFhHNndMUFBtemFOdTNicTgrT0tMV0Z0YjA2QkJBeFJGZWFBWGJianprdnI3Nzc4emVmSmtXcmR1WFdxTzk0cUxpeU1tSnFiTUZWRCt5TW5KQ2JWYWJZNzcrKysvMDdoeFkyclVxTUh4NDhlcFZxMGE3N3p6emdQbEhCWVd4b2dSSTlEcGREUnIxb3lubjM0YWpVYkR0V3ZYVUt2VnZQenl5eFdPMWFKRkN4WXVYTWlzV2JPSWk0c3pqL2MyR28xczNicVZOV3ZXMEs1ZE85NSsrMjBhTkdqd1FIbkNuV0ZQS1NrcE9EczdXenpid3NKQ2ZIMTlIMmgzMS9Qbno5T3laVXRlZlBIRkVzZU9IeitPVHFkajJyUnBENVJmMWFwVmNYUjBMREd4ODlpeFl6UnAwb1FPSFRvOFVEengxK0R0N2YzSVkzcDRlSlFvU2g5VVdjVlJlVFFhRFZPblR2MnZ2bGVJUjBtS0F5SEVmeVVtSm9hbm5ucXF6SmZ1d3NKQ2F0V3E5Y0FiK3VUbDViRjgrWEs2ZCsrT2g0Y0gxdGJXYURRYTJyUnA4MEJ4VkNvVmRldld4Y2ZIeDV5andXQWdPanFhZmZ2MmNmejRjUndjSEZpL2ZqMHFsUXB2YjI4TUJnTlZxMVl0TjY3QllPRHExYXRjdUhBQlJWR1lPSEVpTFZ1MjVOZGZmOFhhMnBwdnZ2bUdiNzc1aHRkZWU2M0NoY1pkelpvMTQ1dHZ2akZ2N3ZUUlJ4OEI4T1dYWHpKanhnelMwOU81ZnYwNlY2OWVwWGJ0Mm5UcjFxM2NlSjA3ZDJibnpwMW9OQm9NQmdNN2QrNWsvLzc5WEx0MmpjREFRS1pPbllxOXZYMkY4enR3NEFESGp4L24wcVZMWEw1OG1SbzFhdEM2ZFd1TElpZzVPWmw2OWVwVk9HWitmajVIamh4aHpabzFwVTVBL2VxcnJ4Z3dZRUNGSm56ZVM2MVdsMWhuWGxFVWZ2NzVaOTUrKzIyTDlyaTRPRFFhelgvVnd5V0VFSDkzVWh3SUlSNWFWbFlXRnk1Y1lQUG16WmhNSms2ZVBGbGlPRUIyZGpZK1BqN216My9zc2k5THZYcjFjSFoydGhnMm9DZ0tqUm8xZXVBOE5ScU5lVlVRZ01qSVNJNGVQVXFWS2xWNDg4MDNlZkxKSjgyVEpPOE9NN3Fmek14TXRtM2JSbkZ4TWRXcVZXUDA2TkVrSnlkVFdGakk2dFdyT1h2MkxEZHUzR0RBZ0FFVnlsR24wN0Z6NTA3NjkrK1BWcXZGMnRxYUF3Y09rSnljVEZwYW1ubnQ4ODJiTjFPOWVuV2NuWjA1ZVBBZzBkSFI5T3ZYajNmZmZiZmNYVjd2dnZ6cjlYcUNnNFBwMjdjdk8zZnU1TjEzMzJYNDhPRVA5RnlEZ29Kd2RIU2tiOSsrK1BqNGxOb3JsSlNVaEsrdkw5OS8vejNidDIvSDF0YVdVYU5HbFZuY2JkeTRrVGZlZUFOM2QzZnk4dklzWHVqMzc5L1A5ZXZYV2JwMEtYQ244Tml6Wnc5Tm16WXRkL2dKWUM0cTc3Vm56eDd6V3ZycjFxMGpNVEdSakl3TUxsKytURlpXRnYzNzkyZldyRmtWZmg1L0lRWFoyVG1WbllQNEJ5Z3MxSUZLdVZuWmVZaktJY1dCRU9LaGZmZmRkN3o2NnF1NHVibHgvZnAxeG80ZHkrVEprM25oaFJlQU95dVhKQ1ltb2lnS0sxYXNZTy9ldlJRVUZCQVdGa1pJU0VpNXNlM3M3RXFNNDlmcGRBLzFxNjdKWkxJb0R0cTFhMGU3ZHUyQU96MGJNVEV4cEtlbjA2SkZpd29QZzZsWnN5WnZ2LzAyUlVWRm5EcDFpcUtpSXViUG44K2dRWVBJemMxbDdkcTFqQjgvSHJWYVRYeDhQQkVSRVVSSFI5T2pSNDlTbDByY3ZYczNxMWF0NHRTcFV6ZzRPT0RwNlVuZHVuWHAyTEVqZGVyVUtYV2MvYjU5KzlCb05HUm5aNU9Sa1dGUlNLV25wN05zMlRLZWUrNDVpeGZ5ZTNzeG5KMmRjWEJ3b0dIRGhzQ2QzcENFaEFUek1LRS9qb0crcTBxVktpV1dyNFE3NjlNdlhyeVltemR2Y3ZYcVZaeWNuQWdNREdUTW1ERk1tRENCaFFzWHNuWHJWb3RyTWpJeXlNbkpJU1VsaFdiTm1qRjkrblQyN05sRHk1WXRtVHQzTG82T2puenl5U2Q0ZTNzemR1eFkzTnpjOFBEdzRQVHAwNnhZc2NMaTcrMlBUQ1lUc2JHeFpHVmxNV2JNR0p5ZG5aazNieDdmZlBNTmI3NzVKZ0JkdTNhbGJ0MjZXRmxaVVZCUXdEUFBQRU5LU2txcDhmNEdic1pkdlVxUlhvL2RQVXVCQ3ZFZzh2TUx5TXJPUW9Ib3lzNUZWQTRwRG9RUUR5VWhJWUg5Ky9lemNlTkdBTFp2MzA3dDJyWHAzTGt6bjMvK09kdTJiY1BaMlptMHREUjY5KzVOdDI3ZDZOR2pCME9IRG1YTGxpMzNMUTRLQ2dyTXU1TENuVUxEenM3dWdlY3V3SjJYWG10cmE4NmRPOGYxNjlkSlQwOG5NVEdSdUxnNDgvQ1hwazJiNHVQamc3Mjl2WGt6b2orS2k0dmp6Smt6NkhRNk1qSXl1SDc5T2pkdjNrU3RWak51M0RoR2p4Nk5sNWNYWjgrZTVkeTVjM2g0ZUxCbXpScXVYNzlPWUdBZ1R6LzlORjI2ZENrMXZ6VnIxdEMzYjEvR2pSdG5idGRxdFZ5OWVwVURCdzV3N3R3NSt2WHJaeDdUZk9qUUlWcTJiTW1LRlN0S0hRTGw0ZUdCUnFQaG5YZmVZZS9ldlJiSGlvdUxTVXhNNU5TcFU5alkyUERlZSs4UkZ4ZEhXbG9hRGc0T09EZzRvTkZvR0Q1OE9OMjdkeS8xV2FTbHBYSHAwaVV1WExoQVZGUVVjWEZ4REI4K25LbFRwNUtmbjgrUUlVT1lQbjI2dVJlbVNwVXE5Ty9mdjBTY2I3LzlsdlhyMTlPN2QyL2k0K1BwMGFNSDZlbnBuRHg1a3BzM2I3SnAweVpHang1Tjc5NjlLUzR1TnE5L3YyWExGdWJQbjEvcU1LUE5temR6N05neHpwMDdoOEZnUUtQUjhNSUxMOUNtVFJ1Ky92cHJKazJhUkg1K1BrOCsrYVJGc2VUZzRFQ3RXclVJQ2dvcTlaNy82aFNUOHVQdDI3azlWcTc1bHlwczFFaHNiU3MrY1ZzSWdFS2RqcEZqeDZQVEZaa3dGQitwN0h4RTVaRGlRQWp4d0dKaVlwZzBhUkloSVNIazV1WlNWRlJFUkVRRXExZXZ4dFBUazNIanhqRjI3RmdLQ3d2cDBxVUxMNy84c3ZrWGZ4c2JtL3NXQm5CbnlOSzlQUWM2bmU2Kzh3REtVbGhZaUpXVkZlN3U3bHk4ZUpHelo4OVN0MjVkMnJWclIzRnhNVk9tVERHZmUvNzgrVExYdnE5WnN5WTNidHdnTnplWGhnMGIwcWRQSDd5OXZaa3dZUUpoWVdGMDZ0UUprOG5FakJreitPcXJyOGpJeU9ERWlSTzg4Y1liREJzMnJNejhUcDgremMyYk53a0pDVEZmZitiTUdlclhyMC9IamgxcDA2WU52L3p5QzFPbVRPSExMNytrWmN1V2RPN2NtYzZkTzVkNzM3Tm56K2JBZ1FQQW5jSm04ZUxGcEthbW90ZnI4ZlB6UTZmVDRlL3Z6MHN2dllTbnAyZTVoZGV1WGJ2WXMyY1BxYW1wYUxWYWlvcUthTml3SVFNR0RLQlBuejRXdlJ0YnRtekJ6OC9QWW5pV1Zxc3R0U2VpWDc5K3JGKy9uamx6NXBpSG15VWtKSkNSa1VGaVlpSURCZ3d3OTFMY3V6R1dqWTBOR28ybTFKZ0RCdzZrUTRjT3VMcTZNbXJVS0F3R0E1MDdkNmE0dUpqKy9mdmo3dTdPZ0FFRHFGT25EaXRXckxDNDl0N0o1WDgzMXkrZlcrdlRxTVdyeTFkODJXN2xxbldxTnExYjByVHhndy9ERS85N1RJckNpY2hUbkR0L0FaUEpaRExCa3NRckY2TXFPeTlST2FRNEVFSThzQU1IRGxCWVdFaFVWSlI1L1BmU3BVc3RodnhZV1ZseDdOZ3gvUHo4ek8zNStmbm85Zm9LVFZSTlQwKzNXSzZ6cUtqb2dTZjIzcFdmbjQrTmpRM3U3dTRNR1RLRUF3Y09rSm1aU2MrZVBUbDQ4S0Q1UElQQmdKV1ZGVVZGUmFYR3FWS2xDbSs4OFFadzU5ZjNoSVFFM24vL2ZmTHk4Z2dQRDJmMjdObU1IVHVXRVNORzRPdnJpNit2THhxTkJoZVg4bGV3OVBUMFpPclVxWGg2ZWdLd2NPRkNEQWFEK1dVNE1qS1NtalZyc21USkVvdjVHL2RqWldWbDdxbnc5L2RuK2ZMbEZCWVdtbmVqL2Z6eno3RzN0emNQS3lwUDE2NWRxVk9uRG01dWJ0U3NXWlA1OCtkejVjb1Znb09EUzV6NysrKy9Xd3hseXNqSXdHQXdsSnE3bDVjWGFyVWF2VjV2bmh1ZzBXaW9WYXNXM2J0M1I2VlM4Y1VYWDlDN2QyK0w2L1Y2UFRWcjFpeDEvb3BhcmFaT25UcHMyN2FOd3NKQ01qTXpHVFZxRkZPblRzWGYzeDlGVWNqT3ppNTFGU21UeWZTM1hrTHlXdXlacDd3YkJzd29OaGcrT0h6MFB4dysrcC9LVGtuOGpTZ29TU2FEb1dmaWxRc3hsWjJMcUR4U0hBZ2hIdGdycjd6Q3FGR2pVS3ZWYk5xMENVOVBUeG8yYk1qdDI3Y3RmdDNmdVhNbnZYcjFNbjlPVDA4SEtIZjNVN2d6OGZqQ2hRc1dhOUNiVENhTFg0NGZoRmFyTlUvSVBYLytQTmV2WHljOFBKeW9xQ2lhTkdrQzNPbVpPSERnQUZaV1ZtWHVlSHl2VzdkdThlcXJyL0xDQ3k4d2FkSWtGaTVjeUlnUkkralZxeGR2di8wMmt5ZFB4cy9Qai9UMGREcDI3Rmh1ck5xMWExdk1RN0N5c2pMZjY0OC8va2hFUkFUcjFxMURwVktSbFpYRmpSczN5TXJLd3NyS2lxWk5tNVpZcHZPUGtwT1R1WFhyRm9HQmdSYTlBemR2M2pRWER6cWRqdFRVMURJTE43VmFUYk5tellBN2hkR0pFeWRZdm53NVJVVkZyRjI3bHBFalI2TFJhTkJxdFJ3N2RvelJvMGVicjAxS1NxSkdqUm9sVmcyQ082dEpPVGs1OGRGSEgzSCsvSGxHakJpQm9paFlXVm1aSjFqYjJOZ3dkT2hRMXExYlovNzN5czNOTFhjRnJKeWNIRmFzV01IQ2hRdjU1Sk5QNk5XckYxOS8vVFh6NXMwaktpcUtldlhxMGFwVks1WXNXY0t6eno1clh1SlZyOWYvcllzRHdIRDkwdG01MEdSeDNicldqbFpXeHIvMXpZZy9SNEhLU2xFWDJlV2xwcDRxcU94Y1JPV1Q0a0FJOGNEdXZtakh4TVJ3NnRRcFB2endReElTRWhnNmRDaGZmdmtsL3Y3K3BLZW5jL3o0Y1diT25HbStMajA5SFkxR1UrcUdZZmVLajQrbm9LQ0FsaTFibXR2VWFqVW1rNm5NYXdvS0NrcnRXVkFVaFp5Y0hQTmNnbzgrK29nbFM1WlFyVm8xN08zdHpaTlB0MnpaUWtKQ0FvMGJOeTZ6NStDdTI3ZHY4OEVISC9ET08rOFFGQlRFeElrVG1UTm5EdjcrL2hnTUJtYlBuczNNbVRPWlBIa3lycTZ1RHpSTXhXUXlrWm1aU1hwNk9xbXBxZVRrNUJBZEhjMkFBUU13R28zWTJkbGhiVzFOVVZFUitmbjUyTnJhOHQxMzM1VTVrVnBSRkpZdVhjcWlSWXVBTzhYUjFhdFhxVisvUHRldVhlUElrU1BzMmJPSGMrZk9rWktTUXVmT25aazdkMjY1RTdPM2JObENhR2dvdFd2WDV2ang0eHc2ZElqbzZHaFdybHpKM3IxNzhmVDBOTDlzQStidks0dEdvK0dwcDU1aTlPalJ1TG01OGRWWFgxbk0reGd4WWdTUmtaRWNQSGpRWEJ4a1oyZVgrMXdYTGx6SXE2KytpbytQRDJxMW1vRURCOUtuVHg4TUJnTXJWNjdrNVpkZlJxdlY0dW5weWRpeFkvbnh4eCtwWHIwNk9wM3VvWHVvL2xvdTZoTVQwVmQyRmtLSXZ4OHBEb1FRRHlVNU9abjU4K2V6WXNVS0VoTVRPWDc4T1BiMjluejIyV2Q4K3VtbnJGcTFpb0VEQjFxOHdGMjdkZzFmWDEvenNxRmwyYlp0RyszYXRiUDRSZHpXMXBiYzNOd3lyL250dDkvbzNidDNpZVU4czdLeWdEdkZ4ZXJWcXhrelpveDV0OU1XTFZxd1lzVUtPbmJzaUU2bk0rKzhYRjV4Y09YS0ZUNzg4RVBDd3NJSUNBZ0E3dnpTdjJuVEp1clhyOCtnUVlQdzhQQ2dUNTgrakI4L25xNWR1NVo3cjNCbkdjK3RXN2VpMVdyUjYvWG1mUmw4ZlgzeDgvT2pYYnQyZUhsNWxWaVh2eUkyYk5pQW01dWJlY2hPMWFwVitlQ0REM2psbFZlWU1HRUNkZXJVd2QzZEhZUEJRTnUyYlltT2pxYWdvS0RNNHVETW1UTjgrdW1uQkFVRmNmRGdRUVlOR3NTcVZhc1lQSGd3Y1hGeGJONjh1Y1FtYmRIUjBlVVdCM1oyZHZqNStabUxScTFXYTFFSVdsdGI4OGtubjVoM05RWklTVWtwcytmZ3h4OS9wRTZkT2d3ZE9wU2twQ1R6MENNN096dFdyVnJGNmRPbnVYNzlPdTNidCtlcHA1NmlaczJhbkR0M2p1RGc0SEx2WFFnaC9oZEljU0NFZUdDeHNiRk1tREFCazhuRThPSERlZkxKSnhrMmJCZ2RPM1prNjlhdEpDUWtjT0xFQ2I3OTlsdUw2Nktpb3U2N0MrK05HemY0NmFlZitQcnJyeTNhcTFTcFFsNWVIcG1abVJhckdOMTE3dHc1bWpWclZtSllUSHg4UEJxTkJrVlJHRFpzbU1WbVh4cU5oZzBiTnBDVGs0TmFyY2JKeVludzhIRDArdEovY04yeFl3ZVhMMTltNmRLbEtJckM5dTNiK2VHSEgwaEpTZUdWVjE2eDJJeXNWYXRXNU9ibWtwT1RnMTZ2TDNkSTFJc3Z2a2kzYnQyd3RyWTJ6d2U0MTRVTEY3aDQ4V0taMTVmbDRNR0RyRml4Z3M4Ly85emM1dVhsaFllSEIwODg4WVRGcWp5M2I5OEc0SjEzM3NIZDNiM01tTE5temFKNjllb01IRGpRWXI3QkYxOTh3ZFdyVjhuUHo2ZDM3OTdtZGtWUk9IYnNHT1BIank4enBscXRKam82bXQ5Kys0M0N3a0pPbmp4WjRnWDk3aXBLZDhYR3hqSjQ4T0FTc1M1Y3VJQ3RyYTM1K3pJek15Mk91N3U3TTNYcVZFSkNRc3dGVTQwYU5haGJ0NjY1TitaK3c3U0VFT0tmVElvREljUUQyN05uRHhrWkdmVHMyWk0zM25pRFdyVnFtWStGaFlVeGF0UW9acytlamJPek04bkp5ZFNwVTRmczdHeU9IRGxTN3VaU0JvT0JXYk5tRVJZV2hxK3ZiNG5qN2RxMVk5cTBhVXlkT2hVL1B6K3NyS3pRNi9VY1BueVkzYnQzVTd0MjdSTEZRVUpDQWhxTkJyMWVUM1oyTm5GeGNkeTRjWU9iTjIrU25wNU9XbG9hcWFtcDVPZm4wNlJKRXh3Y0hEQWFqU1crVzZmVDBiRmpSL3IyN2N2bzBhT0ppb3FpWjgrZXpKMDdsMVdyVmxtTVU0K0xpMlBLbENtTUd6ZU8zYnQzTTJMRUNONTc3NzF5QzZPYU5XdVdlY3pPemc2dFZsdm04YkxNbVRNSGpVWkRZR0NnUlh2OSt2WEp6OCszYUx0MDZSSyt2cjZsTHJWNnI3ZmZmcHVnb0tBU0wrK3VycTZNSHorZWhRc1hBbmVLdkpvMWE1b25mNWUzczNXMWF0V0lpb29pSUNBQU96czcvdjN2ZjlPdlh6K0xjOUxTMHRCcXRmajcrM1B1M0RuUzA5TXRoaTdkMWJScFU1bzJiV3IrbkpTVVpMSEhSV21iMHQzdFNicHk1UXBBcWNXbkVFTDhyNURpUUFqeHdFSkRRMm5Zc0dHSk5mQk5KaFB6NXMxajZOQ2g1dVVuMDlMU2VQMzExekVZRE5qWjJmSFVVMCtWR3ROb05MSmd3UUtlZXVvcC9oOTc5eDFmNDkwL2Z2eDFraU01a1FpWmdrUkNDRUZJVXp0b2xkTGFhaXR4bDFKYmpkc29OZTZiVU5XaVlyUlc2a1pxMXFoUmFvOG9OUklyWklqc3ZjZEpjczY1Zm4va2wrc3JzcFZHOWZOOFBQcDROTmQxbmZmMVBpZUpYTy9QSERwMGFMSFhUSjgrblJrelpqQnMyREJVS2hXR2hvWmtabWJLNDlPZmYrQXRvTkZvV0xwMEtXcTFHaE1URXl3c0xEQTNOOGZGeFlWT25UcGhZbUtDVXFuazlPblRiTjI2dGRpSnN5cVZTbTVwWHJwMEtlbnA2ZkpRbWVUa1pKUktKVEV4TWV6ZHU1ZlEwRkE4UFQxcDJyUXBQWHIwa0NjdXYvLysrL1R0MjVmV3JWdVhhNWZvQXVucDZlVys5bG5EaGczajl1M2JoUjZPSWI4NHVIVHBFb0dCZ1lTSGh4TVJFVUZNVEF6Nit2cWtwYVdWMm5KZTNQSW84cW5xQUFBZ0FFbEVRVlNwR28yRytmUG40K0hoSVErMTh2YjJKanc4bkx0Mzc5S3VYYnRTNTVuMDdObVREejc0UUM2d3hvd1pJODh0S0dCalk4T1VLVk5JUzBzakppWUdhMnZyRWpkcGUxWkNRa0tSSFpKTGN2SGlSVXhNVE1wY1hVb1FCT0ZOSm9vRFFSQXF6TWJHcHRCdXZBVjhmSHdZTW1SSW9SYmRWcTFhWVc1dVRrQkFBRjk5OVZXeGErbXIxV29PSFRyRXNHSERpdDNVcWtDdFdyWHc4ZkhoNGNPSEJBWUdrcGFXaHBHUkVSWVdGalJyMXF6WUlUa2RPM1lrUFQyZE1XUEdsUG0rSEIwZE9YYnNXSmtUcHEydHJiRzJ0dWI2OWV2Y3UzZVBPM2Z1TUh2MmJOUnFOZVBHalN2ME1HcHBhY25telp0WnNXSUYvdjcrQkFRRTBMeDVjNlpNbVZKc3ZzL1Q2WFRjdkhtejJNKzdMQjRlSGtWNkRRQmF0MjdObzBlUDVMMEFxbGV2WG1TdVJubmw1dWJ5bi8vOGgxNjlldEd6WjAvNStMUnAwK1RpOGRsOUpJcnovTDRYbzBhTktuS05RcUZnM3J4NTlPblRCMzE5ZmI3NTVwc2lSVTl4ckt5c1N0MVZXNlBSc0h6NWNpSWlJdkR6ODZOdDI3Wmx4aFFFUVJBRVFmaGJjbWpvNmxyUDJWWGE2cjFUZXRXMFdxMlVsNWRYN0xsTGx5NUoxNjlmZitVNXZBenIxcTJURGh3NFVLNXJzN096cFU4Ly9WUWFNMmJNUzg4ak9qcGErdXl6ejZUMzNudFBjbk56azQ0Y09mTFM3L0V5SEQxNlZJcUppU24yM042OWU2WEhqeCsvMVB0OTg4MDMwczJiTjh0OWZYeDh2SFRqeG8xU3IxR3IxZExRb1VPbHQ5OStXN3AxNjlhZlRiR0l1TGg0cVo2enErVFEySFZ4WmYrYklBaUNVSmJTbHd3UkJPRnZ6YUdocTZ0Q3llMEZjMll4ZXRUSGxaM08zNEpHbzBGZlg3L01GWlVLSkNjbm8xQW9Yc211dXVucDZYejAwVWU0dXJyeTFWZGZWV2dva2xBeHQyN2RJaUVob2NoUXVaY2hQajZCTnUrOGp5U3hKRFRnamlnUUJFRjRyWWxoUllJZ0NNK282UENhVnprK3ZWcTFhdXpac3djek03TnlGeXZDaTNsMjVTWkJFSVIvTWxFY0NJSWd2TVpLMndWWUVBUkJFRjQyVVJ3SWdpQUl3aHZHckg3OTZrWks0MW9HT3NYTEgrOG12SEUwQ2lTRnBFdlFaaGxHUjBYZHpLcnNmSVRLSllvRFFSQUVRWGhEMk5zNzE5SXpNdmdhaFNKL2tsSFpDem9KQWxVQTBFTlpYWXQ5dFJiL3pVcktXeGtmLzZEaW02c0lid1JSSEFpQ0lBakNHK0h0S2dvanpYazlmWDJuTnEzZXBtM3JsampVclZ2WlNRbC9BeElTang0SDhjZXQyOXk4N2ZlbHNRVnQ0dVBwQVJUZEVWSjQ0NG5pUUJBRVFSRGVBQTZOdFVzVUNvWFQvRGt6K1dUazhNcE9SL2k3K2YvYmxDei9laldidCsvb1p1L2swdjNwNDd2SEt6Y3BvVEtJZGZFRVFSQUU0YzNRcnJwcE5WRVlDSC9Ldkg5UHg4VFlHSVdlZnF2S3prV29IS0k0RUFSQktJVk9wME90VmxkMkdvSlFKZ1dTUmRNbXptVmZLQWhsTURPcmdVSWhOYWpzUElUS0lZb0RRUkQrY3JtNXVVeWZQcDBOR3phODlnL2VHbzJHd1lNSDg4TVBQMVIyS3NXS2pvNHU4VnhHeHArYlR5aEpFcElrRllyWHJWczM5dS9mLzZmaUZ1ZFYvQnhvTkJvZVBYcjAwdU8rcmlTb1VyVnExY3BPUXloQlNrb0tKMDZjUUt0OS9ZZnhWNmxTQlVtbk1LbnNQSVRLSVlvRFFSRCtjZ1lHQnRTdlg1K3RXN2VTa3BJQ3dOR2pSOW00Y1NNUkVSRi9PbjVHUmdZM2J0emc1NTkvNXVIRGgzODYxL2J0MjVPZG5ZMU9weU1zTEl3SER4Njg4Qjk0clZiTGhBa1RHREZpQkFFQkFYOHFONER4NDhjemYvNzhZcy90MkxFRER3OFBJaU1qeXgzdjJyVnI4bWVXbnA3T3h4OS9URlJVRkpCZjFDVW1KdUxyNjR0T3AzdmhuSE55Y3ZEMzkyZlhybDNNbWpXTDk5OS9IM2QzZDd5OHZGNDRabkVVQ2dWVHAwNWwvUGp4THpXdThIK3lzN01yTzRVU0pTVWxsYnZvek1qSVlNZU9IU1FuSnhjNWQrL2VQWUtEZzE4b2g0Y1BINUtWbGI4eWFIcDZPZ3NXTEdERGhnMHZGT3RaMGRIUm5ENTltdjM3OTVPYW12cW40d25DczhTRVpFRVFLa1h2M3IzeDl2WW1MeThQZ0hidDJqRnIxaXhPbmp6SjRjT0h5eDFIbzlIZzYrdExTRWdJSVNFaDNMOS9uOURRVU96dDdYRjBkRVNqMGVEc1hMR2hGbXExR2w5ZlgxSlNVa2hJU09EQmd3ZEVSMGR6OHVSSmF0U29nWU9EQXlOR2pLQnAwNllWaXB1YW1zcVNKVXZ3OC9Qam5YZmVlU2tQVm01dWJxaFVxbUxQS1JRS1FrSkNTRTlQTDNjOEl5TWpQRHc4V0xkdUhXM2J0c1hDd2dKdmIyKysrT0lML1B6OHNMQ3dZT0hDaGVqcGxiOXRhY0dDQldSa1pLQlVLZ2tMQ3lNMU5aWGMzRnpzN2UxeGRYWGx2ZmZlbzJuVHB0amIyNWNaNis3ZHU5amIyNU9ibTB0b2FDaC8vUEVIb2FHaERCZ3dnRmF0Q2crUjF0ZlhwMTI3ZHZ6eHh4L2x6bFVvNnV6WnM3UnUzUm9UazZJTnlaNmVucVNscGJGMjdkb1hqcjlzMlRJR0RoeElvMGFOeW5XOVJxTWhJaUlDQndjSE1qSXlpSXVMSXlvcWlzaklTTUxEdzRtUGp5YzhQSnpnNEdBTURRMlpQSGt5Z3djUExqV21pWWtKUGo0K1dGcGEwcU5IajBMbmdvT0RXYnAwS2J0Mzc2Wmh3NFpsNXJkMTYxYXlzN09aUEhreVQ1NDg0YXV2dnNMYjI1dWdvQ0FzTFMwWk5XcFV1ZDZuV3EzbTExOS9wWEhqeHNUSHh4TVVGTVQ5Ky9lNWQrOGV5Y25KT0RvNjR1cnFpbHF0cG5yMTZ1V0tLUWpsSVlvRFFSQXFoWU9EQTNYcjFpVW9LQWc3T3pzc0xTM3g5dmFXZXhJcUlpa3BpVU9IRHRHN2QyL0dqeC9QaVJNbnVIYnRHaXRYcm55aDNGUXFGVldyVmlVNU9abUdEUnNTSFIzTnUrKyt5K2pSbzlIcGRCVjZNSWI4aDVuOSsvZXpmLzkrQmc0Y3lKSWxTNmhXcmRvTDVmWThFeE1Uek16TWdQeldUMTlmWDk1Ly8zMEFMbCsrelBqeDQybmN1SEc1NDdWbzBRSjNkM2R1M0xoQjI3WnQ4ZkR3d00vUEQ0QlRwMDR4Yjk2OENqK0kyTmpZY08vZVBUWnQyb1FrU1NnVUNyNzk5bHNPSERqQXNtWExxRk9uVHJsai9lOS8veU1ySzR1T0hUdGlZV0ZCNjlhdDhmWDFaZXJVcVZ5K2ZCbDkvY0lMKzlldFc1ZkV4TVFLNVNzVXRtSERCbjcvL1hmbXpadFg1Snk1dVRraElTSGxqcFdRa0VCWVdCaXVycTd5NzFGZ1lDQno1ODdsNTU5L0xsY01mWDE5SmsyYVJQUG16V25VcUJFMWE5YkV4c1lHZDNkM3JLMnRNVEF3QUNBeE1aRkJnd2F4ZnYxNkJnMGFoRUtoS0RWdTdkcTFxVmV2SHBEZnlsL3dPeG9VRkVTWExsM0tWUmdBOU96Wms0OCsrb2l1WGJ2U3VYTm52djMyV3pRYURlZk9uV1Bod29XWW1wcVdLNDVLcGVLNzc3NmpSNDhlMUsxYmw1bzFhNUtZbUVoMGREUStQajdVcUNIMnR4TmVEVkVjQ0lKUWFkemQzZkgzOTZkejU4N0V4TVNnMFdpd3RiV3RVQXlsVWtuZnZuMEpEdzlIclZaVHExWXRsRXFsM0NxZm1KaUlScU9oWnMyYUZZcmJxRkVqakkyTmlZNk9KaUVoZ2Z2MzcvUExMNytRbnA3TzhPSEQrZVNUVDhvZEt5Z29pSVlORzJKaVlrSjhmUHhMS1F3U0V4TjU5T2dSUVVGQkpDY25jL3YyYmQ1OTkxMDhQVDB4TWpMQzBOQ1E1T1RrTWx0TWk3Tmt5Uko1S0VTclZxMW8xYW9WOGZIeDZPdnI4OVpiYjNILy9uMkNnNE5KU1VtaGUvZnVaWDYyV3ExV3ZrYWhVQ0JKRXBjdlgrYXp6ejZyVUdFQVlHZG5SODJhTmVuUm80ZmNrdTNpNG9KQ29TaFNHQUNZbVptVjJMTWlsQzB0TFkyb3FDZzhQVDJMUForZG5WMmhucm5rNUdUR2poM0xwRW1UR0QxNk5BQldWbGJVcjErLzNERVVDZ1V1TGk2TUhEbVNKazJhQVBuelkrN2V2Y3ZSbzBmUjZYUk1talFKQ3dzTFdyUm9nWUdCUVptRlFVRnYxb1VMRjBoTVRHVDc5dTIwYWRNR0R3OFBUcDgremZidDI4dWRuNDJORFFzV0xNREd4Z1lqSXlOKyt1a25Nakl5TURRMHBFbVRKdHk5ZTVlZ29DQ3NyYTF4ZDNjdk5aYUJnUUY5K3ZTUkM1TTdkKzZnVXFsUUtzWGptL0RxaUo4dVFSQXFoU1JKMUtwVml4OS8vSkZ6NTg0UkZ4ZEhtelp0K1BiYmI4djhRLzQ4dFZxTlFxRWdQRHljSDM3NGdVdVhMbUZnWU1ES2xTdkp6TXprMkxGakRCZ3dnTGx6NTVZN2RsaFlHT2ZPbmNQSXlBZ0RBd082ZGV2R29FR0Q1RlkvalVaRFdGZ1lpWW1KT0RnNFlHVmxWV0tzZ3BaN056YzMwdExTS3ZUZVN2TDc3Nzl6NDhZTk1qTXphZGV1SFVPSERtWG16Sm5NbURHRERoMDZNR0hDQk1hT0hTdTNvcGJsbDE5KzRkMTMzOFhJeUlqczdHeWlvNk81Y2VNR0VSRVJwS2Fta3BhV1JsNWVIcHMyYmNMYzNCeXRWc3VXTFZ2NDhjY2ZXYk5tRFM0dUxpWEdqbytQTDFRRUhENThtT0hEaDlPMWExZXVYTG5DMWF0WCtmMzMzMm5mdmoxang0NHR0WGd5TmpaR29WRHcwMDgvY2ZUb1VRNGNPQUJBclZxMWdQeUgxUTBiTmpCdzRFRHM3ZTB4TmpZdU5LbGFxSmlUSjA4eWVQQmduSnljT0hueUpBNE9Eb1Y2b2hJU0VuQnpjME9qMFhEejVrMmFObTFhN1BDakFnMGFOTURBd0FBYkd4djVtRUtob0ZtelpoWEt5OFRFUk81NVNFNU9adE9tVGFTa3BPRG82TWg3NzcwblgyZHViazVaazdRUEh6N00wYU5IaVlxS3d0alltTXpNVEJJU0V1alJvd2NIRHg2a2MrZk84czlYYWZidTNVdlBuajJKajQvSHlzcUs4K2ZQRXhrWmlVYWpJU3NyQzUxT0o3ZjQzN2h4ZzRzWEx6SnMyREJtelpwVmJEeEpra2hKU1pFTDY5allXTkxTMHZEeThpSXFLb3FEQncveTVNa1RoZ3daVXFIZVFVRW9peWdPQkVGNDVjTER3d0hJeTh2ajhlUEhYTDkrSFQ4L1AyclZxa1Z1Ymk2ZmZ2b3AvZnIxSy9lRGJJSGx5NWR6N2RvMTJyUnBRM3A2T2pZMk5nd2RPcFFiTjI2d2FORWliRzF0aVkyTjVaZGZmaUVuSjZkQ3NaczNiNDZ6c3pOeGNYSEV4OGNURXhQRFR6Lzl4Tk9uVHdrT0R1YkpreWRvdFZva1NjTEF3SUFmZnZpaDFBZGtBRk5UVSs3Y3VjUGN1WE81ZWZNbXMyZlBsb2NBUFV1bjA2RlFLRW90WkhyMDZFR1BIajM0N3J2dnFGT25EcHMyYlNJdkx3OHpNelA4L1B4SVRrNm1UNTgrcU5WcXpwOC96MisvL1VadWJpNy8rYzkvaWd4SDBHcTFiTjY4bWRPblQxTzllblZxMXF5Sm5aMGRkZXZXcFVPSERwaWJteGU1LzZWTGx3Q29VYU1HOSs3ZEsvVzlSMFpHeW9YZjA2ZFBTVXhNeE1uSmlkallXQm8xYWtUMzd0MTU5T2dSdTNidHd0RFFrRW1USnBVWVMxOWZIMzE5ZlJvM2JzeStmZnZrRmxSalkyTWdmODdFdVhQblVDZ1V6Smd4QXlNakkzbGVpMUF4YXJXYTQ4ZVB5eFBGZCs3Y2laR1JFUXNYTGlRME5KVG82R2dDQWdMSXlzcml6cDA3UEhqd2dLeXNMSGJzMkVIZEVuWm1WaWdVVksxYXRWQnZrMXF0THZINmt1aDBPcm1ueU16TVRCN3lKRWtTNGVIaFhMNThHVWRIUjB4TVRNcHNFT2pidHk5OSsvWmwvUGp4dEdyVml0bXpaOU96WjArVVNpV0hEaDNpKysrL1I2MVdjK0hDQlM1ZHVvU1RreE1lSGg2RllpUW5KN051M1RwaVkyTXhOemVuVHAwNnVMaTQ4T0dISDJKb2FGamtuaGN2WHBUejAyZzB4ZllFSkNZbVltaG9TRlJVRkN0WHJpUW1Kb2I2OWV2ei9mZmZVNmRPSFdyVnFzWFdyVnM1ZHV3WVo4K2VMYlVvRTRTS0VNV0JJQWl2M0pVclYvajY2NjhaUEhnd3paczN4OFBEQTN0N2V4UUtCVjk5OVJVSkNRbHlZWERuemgxY1hGeUtIU0x5dkNGRGhuRHk1RWxtejU3Tm1UTm55TW5Kd2NqSUNFbVM1T0ZKSjArZXBFMmJOaXhjdUxERWg0VHo1ODl6N2RvMTB0TFNTRXRMSXlNamd5cFZxbUJpWWtKUVVCQkdSa1pNbmp5WndNQkF4bzhmajZXbEpTcVZDb1ZDUVY1ZUhqazVPZkxENmJNU0V4TUpDUW5oeG8wYjNMaHhnNENBQUpvMGFjS3dZY05ZdkhneGNYRnhCQVlHeXVQaUN3cW5YMy85RllWQ3daQWhRL0R3OEpBZkxvNGNPVUptWmlZWkdSbEVSa2J5OU9sVDh2THlpSWlJb0Ztelpnd2JOZ3hMUzB0V3IxNk5sWlVWTTJmTzVJOC8vcUI2OWVxNHU3dlR0V3ZYWXNjcEh6MTZsTGk0T0h4OGZPUldWcDFPUjFSVUZILzg4UWUrdnI0WUdCZ3dhZElrVEUxTmtTU0owNmRQNCtYbFJidDI3VXI5SG1tMVdoNC9maXhQSGcwTEMyUG56cDBBeE1YRjhmVHBVNXlkblhGMmR1YmV2WHNNSERpdzFIaVptWm5VcUZFRGZYMzlRcjAxeno2QTFhdFhUNTZIb1ZRcS94WkxSNzV1TkJvTm5wNmU5T25UQnhNVEUzNy8vWGV5czdOWnQyNGQ4Zkh4K1B2N1kyZG5SMUpTRWx1MmJLRjI3ZHI0K1Bpd1pjdVdNb2VacWRYcVFnV25XcTNHMHRLeXd2bnA2K3R6NGNJRndzUERpWXlNNU1tVEo0U0hoMk5qWTRPenN6UFZxMWZIeU1pbzJDVjlyMSsvenYzNzk4bkl5Q0FxS29yRXhFVDA5ZlVaUFhvMEV5ZE94TjdlbmoxNzlxQ25wOGVTSlV1NGZmczJEZzRPdUx1N0YrcVpLT0R0N1UyVEprMllNbVVLTVRFeEpDUWs4UGp4WTQ0ZE8wWklTQWlSa1pGOCtlV1hORy9lbklpSUNQcjM3MCszYnQxS0xWd2VQbnlJZzRNRERnNE9YTHg0a1Y5Ly9SVWpJeU9DZ29LSWlJaWdRNGNPYk4yNmxRWU5Hb2pDUUhpcFJIRWdDTUlyMTdselo3NysrbXVHREJtQ2c0TkRvWE1mZnZnaGl4Y3ZadUxFaVFEODhNTVA2T25wbFd0WnkvcjE2K1BzN0V4d2NEQlZxbFFoSUNDQWRldldrWlNVeFBUcDA5SFQwK1BKa3lkeXpKSzBiOTllL245SFIwZHExNjZOdnI0K1Y2NWNZZG15WlV5WU1JR3FWYXV5YWRNbWpJeU1HRDc4LzNhZ3JWS2xDbFdxVkNrVUx6dzhuR25UcHZIMDZWT2FOMjlPang0OVdMQmdBY09IRDhmVzFwWVdMVm9BOE9USkUyYk1tRUdyVnExd2RuYkcxdGFXRGgwNjRPRGd3RmRmZmNXbVRadG8wcVNKUEM3WndzS0NXN2R1WVdOalE1Y3VYV2pldkRuMzc5OW4rL2J0ckZxMUNwVkt4ZkhqeC9uZ2d3OW8wYUlGbHk1ZDR2NzkreHc0Y0tEVWNmZEhqeDdsZ3c4K29HclZxbHkvZnAxbHk1YWhVQ2hvMTY0ZDdkcTFvMW16Wm5oNmV2TDA2Vk0yYmRxRVFxSGdQLy81VDVuZkg4aWZiS3JSYUhCeWNzTGMzSnc5ZS9idzRNRURQRDA5eWN6TXBFMmJOamc1T1JFVEUwT0hEaDNLZkxCTVRVMmxmdjM2WkdSa1lHMXREZVEvS0JvWkdjblhHQm9heWkyeFNxVVNqVVpUcmx5Ri8rUHQ3YzJ4WThlSWpJems3dDI3UEg3OG1OV3JWMk5tWm9hWm1SbE9Uazdjdm4yYkJnMGFVTHQyYlNCL3FkdW1UWnNXMjFKZUlDc3JDN1ZhWGFpd3k4bkpLZmNrM1dmajZPdnJ5OE9SRGh3NHdPTEZpL25paXk5WXMyYU5QRFR0eG8wYnhmWWNPVGs1RVJnWWlMMjlQVDE2OUtCZXZYb3NYNzZjM3IxNzQrTGlnb0dCQWJkdTNXTExsaTFjdlhxVng0OGY4K09QUDVhWXo1MDdkK1FsYzY5ZHU0YWZueC90MjdkbjlPalIzTDkvbjdsejUvTHc0VU9hTjIrT3JhMXR1ZVpXK2Z2NzA2UkpFMVFxRlc1dWJ0eTVjNGZEaHcrajBXaG8yN1l0QURFeE1mejczLyt1MEdjbkNHVVJ4WUVnQ0s5Y3dVTmNnWUpsK2RxMmJVdno1czNSYXJYY3UzZVBaczJhRVI4Zmo2dXJhN2xqZi96eHgremR1eGNyS3l0Mjc5N05xbFdyOFBEd3dOemNIRDA5UGRScWRaa1RVZzBNREhqMzNYZmxyM055Y3ZEeTh1THk1Y3VzV0xFQ3RWck5nZ1VMbUQ5L1BuMzc5aTB6SnpzN08vYnUzVXR1YnE3Y0V2L2RkOStoVkNvTGpYOXYyN1l0U3FXUzBhTkgwN3AxYS9sNFlHQ2cvTjZlbmJEbzd1NHVmNTJRa01ETm16ZFpzbVFKNzczM0h0MjZkYU43OSs0NE9qb3ljT0JBbEVvbDBkSFJWSzFhdGRTSE5ZQXVYYnJRdlh0M0FGcTNiczJlUFhzS2ZXYWZmLzQ1OCtiTm8xKy9mbVcrOStmNSt2cmk0dUtDb2FFaGRlclVRYUZRNE9Ua0pQY2VRSDR2eGUzYnQ1a3paMDZaOGFLaW91allzU09ob2FIeXVQWE16TXhDTGFjNU9UbHl3YWFucHllS2d4ZlFzV05IV3JWcWhaT1RFMnZYcm1YY3VIRnlFVkRnekpremZQamhoL0xYTVRFeFpVNHdEdzhQeDlMU3NzajNxNktidDJWbFpXRmdZSUNGaFFYMjl2WWtKU1ZoYlcyTnRiVzFYQmlrcEtTZ3A2ZFg3SkRDR2pWcThQSEhId1A1UTN5MmJObENSRVFFOGZIeExGbXloRGx6NXRDeVpVdE1URXd3TlRVdGM5alROOTk4SS9kKzlPdlhULzVkdVhEaEFqZHYzdVRJa1NNVlhvamcwcVZMVEo0OEdVQWVPcmxpeFFxMFdpMUJRVUdjUEhrU0l5TWozTnpjS2hSWEVNb2lpZ05CRUY0NWhVS0JucDRlMmRuWkhEbHloTTJiTnhNVkZjWEFnUU9aTjI4ZVE0WU1ZZmZ1M1F3Yk5veVltQmltVFp0Vzd0Z2RPM2FrWThlTzNMNTltNU1uVDlLdVhUdlMwOU01Y2VJRURnNE94TVhGRVJjWFIyeHNMQ2twS1ppYW12TE9PKy93MWx0dmxSanowYU5ISERseUJCY1hGL2JzMmNPOWUvZFl2MzQ5dWJtNUhEeDRrRjY5ZXBYNXdLMVVLdVhXNitEZ1lQYnQyOGVJRVNNNGVmSWtJMGVPWlBEZ3dmVHUzWnQ2OWVvVjJZY2dPam9hRXhNVHhvMGJWMkw4elpzM2MvMzZkVmF0V29WV3F5VTJOcGFQUHZxSWhJUUVGaTVjaUtlbkoxRlJVYlJ2Mzc3TU1kZlA5b1FBY21HUW5wN09sQ2xUR0Q1OE9OMjZkU01uSjRlb3FDamk0K1BKeU1pZ1pzMmFaVTZFUEhQbVRLR0NxbVhMbHB3OWU1YjQrSGp1M0xsRGNIQXdPVGs1UlFxMGtqeDQ4SURhdFd0ejZkSWxlVjM4eU1qSVFpMnhxYW1wY2s5Q1NRK0hRdWtLUHRzclY2NVFyVm8xM25ubkhhWk9uVXIvL3YzcDNMa3oyZG5abkQ1OW1wOSsra2wrVFV4TVRKRzlKcDduNStkWDVHZW1wSldtU3BPV2xpWi9qemR1M01pWFgzNUpyVnExc0xPekEvSW5waDg2ZEtqTTc3OUdvK0hFaVJNMGI5NmNRWU1HY2Y3OGVXYk9uSW1kblIwTEZpekF5c3FLZ0lBQVdyWnNXV28reFEyTFVxdlZoSVdGNGVmbng2NWR1NGlLaWlJMk5wYUVoQVMwV2kwZE9uUmc1c3laeGY1K2hvV0ZrWkNRSVBjUXRHblRocFVyVjNManhnMzgvUHhvMDZZTkdSa1pmUGJaWnhWZXdFRVF5aUtLQTBFUVhqbTFXbzFPcDJQLy92MjBiOStlZmZ2MjBiOS9mNXljbklEOGxyWXRXN1lRR0JoSXIxNjlTaHcvcTFhcnVYLy9QaWtwS1NRbEpaR1VsRVJDUWdMeDhmRUVCd2RUczJaTmxpOWZUbEpTRWhjdlh1U1RUejRwTk9SSFgxK2Z4NDhmYytIQ0JmNzk3MzhYR2s3MHJPYk5tM1BtekJsNUI5SWxTNVlRRnhkSGVIZzRhOWFzWWRldVhmenZmLzhyZHA3Qjh6UWFEZi81ejMrWU1tVUtLcFVLVjFkWDNOemMrTzkvLzB1VEprMnd0N2N2c3NOcGVIaDRxWi9EOGVQSGVmcjBLZHUzYitmSEgzOGtMeStQOWV2WG85VnFjWFoybHVjdCtQdjdGenMrdWpUWjJkbkV4TVFRSFIxTlZGUVVCZ1lHTEYrK25QWHIxNk5RS0RBd01FQ1NKTEt5c2toTlRXWGN1SEZGSm1jV0NBd01KRHc4dkZEcmNzK2VQUWtJQ01EZTNwNmpSNCt5YmRzMmpJMk5pWXFLS2pJOHF6aG1abWJZMjl2ajUrZFhxQ2ZqMmQ0cGhVSWhmNjFRS0VSeDhJSUNBZ0xZdDI4ZlgzMzFGVGR2M3NUWTJKakZpeGZUc1dOSGR1M2FSWmN1WGVTNUhaRC9RRnZXMHJuWHIxOHZVZ1FxbFVyeTh2S0svZjRIQmdZV3U3OUFRa0lDS3BXS1U2ZE8wYWhSSTdwMjdRcmtGN1RmZi84OWQrL2VSYWZUMGJadDJ4STNHOHpLeXVLLy8vMHZQWHIwb0dQSGppeFpzb1IyN2RvUkZCU0VsWlVWczJmUFp2YnMyZVRtNXNyREhvdVRuSnpNN3QyN3ljaklJREV4a1lTRUJCUUtCZFdxVmNQZTNwN0F3RUFHRHg1TTE2NWRNVEF3UUtQUmtKMmRUWHA2T2xxdHR0akp5RHQzN21UNDhPSHl1ZnIxNjdOOCtYTE16TXpvMzc4L0gzendRWVUzWVJTRThoTEZnU0FJcjF4d2NEQkdSa1o4OGNVWGNndWhXcTJXaHlCVXJWcVZMbDI2Y1BEZ1FkYXRXMWRpbkNwVnFuRC8vbjF1Mzc1TjNicDFhZFNvRWUrKys2NDhhWER6NXMwb0ZBcldybDByNzFENklwS1NrcGc0Y1NLQmdZRVlHUmt4ZnZ4NFJvMGFSZGV1WFRsdzRBQkxseTRsTlRXMVhNWEIyclZycVYrL1BvTUhENWFYM2V6YnR5OXZ2LzIyUENUaTVNbVQrUHY3RXhzYlMyUmtKREV4TWRTdFc1ZWNuSnhDUFJSYXJaWk5temFSbXByS3VuWHJxRktsQ201dWJxeGR1NVkxYTliUXRXdFhYRnhjNURYa256NTlXdVpRbmJpNE9CWXNXRUJjWEJ5cHFhbVltcHJpNk9pSXZiMDlEZzRPREJnd2dDKysrSUtmZi82NXdwc3ViZDY4bVk4Ly9yaFFrZVBxNmlvUEcvdjY2Ni94OWZYbHd3OC9MUGMrRkY1ZVhzVEd4cEtWbFlXeHNURTVPVGtNSFRxMDBMQ3NjZVBHRlZvYVV4UUhGWGZuemgybVRadEd0V3JWR0RkdUhJTUdEV0xKa2lWczNMaVJ0TFEwamg4L1htanQvK1RrWko0K2ZWcHFUMUpnWUNEMzc5OW44ZUxGaFk2Ym1wb1NGUlZGZ3dZTkNoM1hhcldjT0hHaVNIR2dWcXRKU2twQ3FWUmlaV1ZGdDI3ZDVIUHo1OC9uMTE5L3BXWExsblR0MnBWVHAwNlJtNXRiSkpkSGp4NnhjK2RPUHZ2c014d2NITGh4NHdhQmdZRWtKaWF5YU5FaVZDb1ZLcFdLRHovOGtHWExscFg2dnN6TXpIanZ2ZmVJaVluQjF0WVdlM3Y3UWl1di9mNzc3NWlabVJWNWZ5V0ppb3JpNXMyYjdOcTFDOGh2WUhqeTVJbjhPZFNzV1pQVTFGU1NrNVBadDI4ZnZYdjNMdGRTcTRKUVhxSTRFQVRobGZQMTlhVjE2OVp5WVpDUmtVRmFXcHE4WWtsd2NEQVhMMTdFMk5pWWl4Y3ZsdGo2cUsrdmo0ZUhSNUdXNnJ0Mzc5S2dRUU1XTFZxRWk0c0wrL2J0WTgyYU5TK2NyMEtob0ZXclZzeWFOUXRYVjFlKy9QSkxxbGF0U3NPR0Rjbk16TVRMeTZ0Y1hmbS8vUElMU1VsSjh1VGRnbzNGQUhrWVRMMTY5VWhPVHFaZnYzNVlXRmhRclZvMWpJeU1pa3lnam91TFk5dTJiYmk3dTlPaFF3Y0NBZ0k0ZXZRb0Z5NWN3TVRFaEduVHBzbXZVYWxVTkdyVWlORFFVQ0lpSXJDd3NDZ3hSMnRyYTNrRm1vSlZtSjZsMVdyNTRvc3ZDQThQcjFCeDRPL3ZUMGhJQ0V1WExwV1BiZHUyalNGRGhoUmFkclJnclBtTUdUTXdOVFZsN05peE9EbzZsaGpYeHNhR1pjdVdNV0RBQUtLam94ay9mandMRnk0c2xOdXo4elIwT2gxcXRicmNlUXY1L3ZqakQ1UktKUk1tVE9ERER6K1VmN2FtVEpuQzdObXo1WjJ5L2Z6OGFOaXdJWHYzN3FWQmd3YUZlaEtlcGRGb1dMbHlKWFBuemkzU0k5YTBhVk8yYnQzSzRzV0xDeFhEdi96eUMxZXZYbVhxMUttRnJnOEpDY0hBd0FDbFVzbGJiNzFGWGw0ZThmSHh4TWJHRWhNVGcxcXRKaVVsaFJzM2JwQ1VsRlJrUW5KNmVqckp5Y2xNbkRpUmRldlc4ZkRoUTFxMWFrV25UcDNrZVF5UVAwekt4OGVIamgwN01tYk1HSll2WDE3aVptMEZLMjRWUjZWU0Zla2RMTTAzMzN6RGwxOStLZjh1K3ZqNGtKbVpXYWhJcWxLbENtWm1aaWlWU3ZyMTY4Zmt5Wk1aT1hKa3VlOGhDS1VSeFlFZ0NLOVVkblkyKy9idFk5V3FWY1RIeDZQVmFubjQ4Q0dRLzRBY0VSSEJva1dMK1BycnJ3a1BEMmZac21XMGFORkNIdk1jRWhKUzV1NnBMaTR1dUxpNDhQVHBVMGFOR29WU3FlVFhYMytWMSt1dnFHdlhyakZ6NWt6NTY0TFZpeUMvUlhYaHdvWDA2ZE9IU1pNbWxiaFQ2YlZyMThqTXpHVFpzbVh5c1lMbEVwL1ZzbVZMSEIwZDVTRldKZEhwZE15Wk13ZGZYMTg2ZE9oQWpSbzErT3l6enhnNGNDQUxGeTZVSDk2MFdpMWVYbDRFQkFRd2RlcFV4bzBieDJlZmZjYUlFU05LM0VmQzBOQ3d4TlZUQ3ZZVktHNDV5SkxrNXVheWV2VnF2djc2YS9tZUVSRVJiTjY4bVQ1OStoVHFjU2tvc2p3OVBmbmtrMC80K09PUFdiMTZkWWxMcFByNitoSVdGc2JjdVhQUjE5ZW5VNmRPVEpzMmphMWJ0eGE3a1ZaR1JvYllCTzBGREJzMmpONjlleGZwMGZIeThxSnYzNzd5M0FLdFZrdkhqaDBCV0xSb1ViR3hKRWxpeFlvVjlPN2RtM2ZlZWFmWWU0MGVQWnF1WGJ2U3NHRkRWQ29Wa1pHUlJFUkVvRktweU1qSUtGUlFaR1ptQXNqY2tsc0FBQ0FBU1VSQlZMQnMyVElpSWlLUUpBbHpjM01zTEN3d056Zkh6TXdNR3hzYmJ0eTR3YkZqeDRyTUw2cFdyVnFoc2Z3VEowN0UxdGFXM2J0M285VnE1YmxSVjY5ZVpkNjhlYlJvMFlJbFM1WXdkT2hRK3ZidHk4Q0JBK1Yvbjhxakloc2ZIajU4bUY2OWVzbTlhN0d4c1d6WnNvV05HemNXK2p3TENwN1JvMGVUa3BMQ21qVnIrT0NERDByZGpGRVF5a3NVQjRJZ3ZGTGZmdnN0QXdjT3hNWEZCWjFPeDR3Wk03aDA2Ukx2dlBNT0NvV0NzMmZQc25idFdpd3NMR2pldkRtK3ZyNTgvdm5uYk5teWhUcDE2bkRxMUNsNWljQ1NTSkxFOGVQSCtlNjc3K2pmdno5anhvekIwOU9Uano3NmlINzkrakZwMHFSeXQzb2ZPWElFUHorL1F1UGs5ZlgxNVQvRzd1N3VEQm8waU0yYk4yTmxaVlZrTW0rQnhvMGJ5dzhnQlNJakk0dE1YTFN5c2lyWEgvU0NsWG5hdDIrUGw1Y1hUWm8wd2REUUVEOC9QM2t0LzRzWEwzTDQ4R0ZjWEZ6WXZuMDdLcFVLdFZyTnVuWHIrUG5ubnhrMGFCQTlldlNvMEpyeTJkblpGZDRuWU51MmJjeWNPWk42OWVySnh6dzlQWEYzZHk5MGI2MVdLdy81cUZHakJoczNidVRUVHovRng4ZW4yT0xBMTllWDQ4ZVA4KzIzMzhwRjF2VHAwL0gzOStmQWdRT0Zpb00vL3ZpRDFOUlV6cDgvWDJpWlU2RjhqSTJOaXd5YmUvandJWU1HRFNvMGhNWE56VTFlZ3JkUG56NUY0dVRtNW5MbzBDRUdEUnBVNGdPMW1aa1orL2Z2NS9yMTZ3UUdCcEtSa1VIYnRtMnhzN1BqcmJmZUtyYW5ZZURBZ1h6KytlZWx2b2Z1M2J2ajYrdGI2cktoZmZ2MkpUTXprME9IRG5IczJERkdqUnBGZUhnNG5UdDNac2lRSWZKMUN4WXN3TlRVbERObnpuRDE2bFU2ZE9qQXhJa1RxVjY5ZXJGeFUxSlN5TW5KSVNZbWh2RHc4Q0lyUFJWSHJWYmo1T1JVcUFmQzM5K2Y4ZVBIMDZSSkUrN2Z2MDlpWXFLODkwcUJHVE5tNE9qb1dPSFZrQVJCRUlSL0lJZUdycTcxbkYybHJkNDdwY3B3NE1BQjZmang0NFdPeGNURVNFT0dESkVTRWhLS2ZVMU9UbzQwZHV4WXFYUG56dEtxVmF1azBhTkhseGcvTkRSVTJyWnRtelJvMENCcDd0eTUwcDA3ZHdxZDM3OS92OVNtVFJ1cFc3ZHUwdE9uVDh2TVY2MVdTeDA3ZHBRdVhyd29TWklrQlFjSFM3LysrcXYwMldlZlNkOS8vNzE4blU2bmsrYlBueTk5L2ZYWFpjWjgxcGd4WTZRZmZ2aWhRcThwU1dabXByUjc5MjVwNHNTSjB0eTVjNlhrNUdRcE9qcTYyR3Q5Zkh5a2dRTUhTajE3OXBSR2pod3BuVGh4b3R6M3VYRGhndVRtNWlZRkJnYVc2L3FFaEFRcFBEeTgwTEc4dkR4cDh1VEpVa3BLaWlSSmtuVDY5R25wMkxGalV1dldyYVdyVjY4V3VqWXVMcTdJTVVtU3BBY1BIa2lYTDE4dTlwNlJrWkdTajQ5UG9XTTVPVG5Ta0NGREpEYzNOMm5jdUhIbHl2MVZpWXVMbCtvNXUwb09qVjBYbC8xYit5ZCszeHUzZURoMjB1ZC8rZnZMeXNyNnkrOVpYbXZYcnBWdTM3NWQ1blcvL1BLTDFLMWJOeWtqSStPbDNEYzdPMXVhTTJlTzVPYm1KbjMwMFVlU1ZxdjkwekhUMHRLa2YvM3JYMUtuVHAya3pNek1sNUJseWJyMDZDYzVOSEw5K1ZYK3ZBcUNJQWlWb0xLTGd4ZVZtWmtwelp3NVUzSnpjNVA2OU9sVDVIeE1USXkwWjg4ZWFmUG16ZExseTVlbDlQVDBFbVA1Ky90TDNicDFrMmJObWxYbWZkUFQwNlVWSzFiSVgrdDBPbW5HakJtU201dWJkUFRvMFNMWFoyZG5sL01kNWR1MWE1ZDA5dXpaQ3IybU5CY3VYSkJhdG13cFhiOSsvYVhGTExCbnp4NnBSNDhlVXV2V3JhWGV2WHUvbEllYkFrRkJRVkszYnQyazl1M2JTNm1wcVM4dDd2UDgvZjBsTnplM0lvWERYKzFOTHc3ZUZDKzd5TW5PenBibXpac25oWVdGdmJTWWtaR1JML1hma0pLSTRrQVFCT0VOWmQrb2ViMTZ6cTdTb3FVcnl2NXI4SnJSNlhUUzJiTm5wWVVMRi83cFdIRnhjZExHalJ0ZjZMVkpTVW5TcUZHanBKeWNuRCtkeDZzUUVoTHl5bUp2M2JwVjZ0Q2hnM1RyMXEyWEh2dktsU3ZTbmoxN1hucmM1M2w3ZTFlNGlIdlp3aU1pODRzRHArWkRYK1h2dXlnT2hKZEZGQWYvYkdMbkRFRjRrelZvWU9pZ05NNTJidVNrT0g1b2IyVm5JL3pOYURRYU1qSXlLcnlFcVZEWTFXdlgrZmlUY1pJNkpiTm1URXhRL0t1NmowUGpGZy9mNzlLNThROWVxMS9WTFlSL2lLNDkreE1jSEhvbzlOR2QvcFdkaS9EWDB5djdFa0VRL3JhQ2duS0F6WStEZ3JsMDlSbzZuYTZ5TXhMK1JwUktwU2dNL2dSSmtnZ0tEbUhpdEZrb1VDUyt5c0pBRUFUaFpSR3JGUW5DRzA2Um8xMm9NMVIwSC9YcEJIc2psWXAyYlZ0VG80UVZOZ1JCZURseWNuSzRkY2VQNkpoWUpJbHNyYVQ5dExKekVnUkJLQTlSSEFqQ0crN0prM3V4Z0tORDR4WS9aMldyM3o1ei9xSWhvRi9XNndSQitETWtDY2hCVXNSbDVXaTZ4ZVgvSGdxQ0lMejJSSEVnQ1A4TTJ0QUF2NktMa0F1Q0lBaUNJRHhEekRrUUJFRVFCT0VmYThPR0RRUUdCbFoyR29MdzJoREZnU0FJZ2lBSWI3VDA5SFNDZ29LS1BSY1dGc2FzV2JQKzRvd0U0ZlVsaGhVSmdpQUlndkJHdVhUcEVrZVBIcVZaczJhbzFXcGlZMlA1N2JmZjZOeTVNNHNYRjk2THJuSGp4cWpWNmtyS1ZCQmVQNkk0RUFSQkVBVGhqVks3ZG0xeWMzUHg4UENRajJrMEd2THk4b3BjYTJWbFJYV3hncHNneU1Td0lrRVFCRUVRM2lqR3hzWUFuRHg1a2xtelppRkpFdnI2K3RqYjJ3UGc2K3NyenpNd05UVkZrcVJLeTFVUVhqZWlPQkFFUVJBRTRZMlNtNXVMbnA0ZTl2YjIzTDkvSDRWQ0FZQ0ppUWtBb2FHaDhqd0RsVXFGVnF1dHRGd0Y0WFVqaWdOQkVBUkJFTjRvZVhsNTZPbnBvVlFxc2JLeWtvK3JWQ29BNnRXckorLytiV0JnSUlvRFFYaUdLQTRFUVJBRVFYaWpaR1JrWUdSa1JIcDZ1bHdjNU9YbFlXQmdBRUNWS2xWUUt2T25YZXJyNjZQUmFDb3RWMEY0M1lqaVFCQUVRUkNFTjBwWVdCaW1wcWJFeE1SUXUzWnRBRkpUVStXQ1FLMVdVNlZLRlVBVUI0THdQRkVjQ0lJZ0NJTHdSZ2tORGNYQndZR2dvQ0FhTm13SVFIUjBORVpHUmtCK29WQXcvMEJQVDA4c1pTb0l6M2lqbHpLMXJlL2NVR2xnV0tleTh4RCtXbHF0VmhjZWVQZGlaZWNoQ0lJZ1ZJNjMzMzRiT3pzN0ZpMWF4SUFCQXdDd3Q3ZW5VYU5HQU5Tdlg1K1FrQkFndnpqSXljbXB0RndGNFhYenhoWUh0clpOemFzWVZubGMyWGtJZnoybFVoLzdSaTNHUEgza3Q2MnljeEVFUVJEK2V1M2J0K2Z4NDhmbzZla2hTUkpMbHk3bDMvLytOelZyMWdUeU56NHJLQlIwT3Awb0RnVGhHVzlzY2FCVVNnWUFYVHUvUzdldW5TczdIZUV2a3BhZXp0SVZxMUFvRkhVck94ZEJFQVNoY21pMVd0YXRXOGZzMmJPeHRiWEZ3TUNBVHo3NUJHOXZiNnl0clFIazVVM1Zhbld4bTZNSndqL1ZHMXNjRkdqaTNJaUIvZnRVZGhyQ1h5UStQb0dsSzFaVmRocUNJQWhDSmRGb05LeFpzNGJCZ3dmajVPUUV3T2VmZjQ2Zm54Ly8rOS8vbURsekpnQUpDUW1FaFlWeCsvWnREQTBOS3pObFFYaXRpQW5KZ2lBSWdpQzhFVFFhRGIvOTloc2pSb3lnWThlTzhuRURBd05XclZxRm5aMmRmTXpTMHBKZHUzYXhZY01HdVRkQkVBUlJIQWlsaUltSktYRkwrWlNVRkxLenMxODR0aVJKeE1YRkZmcTZhOWV1ekprelI5N1NYaEFFUVJBcVFxbFU4c0VISDJCalkxUGtYSzFhdFJnOGVIQ2hZMTk4OFFVcWxZcDMzMzMzcjBwUkVGNTdvamg0UVRxZGpzZVBINlBUNmY1MHJJaUlDREl6TTE5Q1ZvVnBOQnBDUTBNNWZmbzBYbDVlckYrL250RFEwSEs5VnBJa1JvNGNTWmN1WGZEeThpcHkvdWVmZjZaYnQyNnNYNysrM0V2QVhiOStuVzNidHBHWm1VbGVYaDc5Ky9kbjJiSmw1T1hsb1ZBb3FGYXRHci85OWh2RGh3L244dVhMRlhxdmdpQUlnbEJSRmhZV3JGcTFpaDQ5ZWxSMktvTHcybmpqNXh6OEdhZE9uY0xZMkJoM2QvY2k1M0p6Yy9IdzhNRFUxSlN4WThjeWFOQ2dGNzdQdDk5K2k2K3ZMNzE2OVdMNjlPbFVyVnExWEsvejh2SkNvOUhRcUZFajh2THlTRWhJSURvNm11am9hQ0lpSW9pS2lpcXlKYnkzdHpjelpzeGcyTEJocGNaV0tCVDA3dDJiSDMvOGtaTW5Ueko1OHVSQzV4MGRIY25LeW1MYnRtMUVSRVN3ZlBueU12TTFNakppL2ZyMTdOKy9uNDBiTjlLMmJWc09IanlJa1pFUjA2ZFBKeUVoQVlDZVBYdlNybDI3Y24wR2dpQUlndkJuaUw4M2dsQ1lLQTVLY2VUSUVYeDlmUmsxYWhSVHAwNHRkRTZsVXRHb1VTUHUzYnVIbDVjWEF3Y09sRmMrS00zang0L3g4ZkhCeWNtSlhyMTZVYTFhTmRxMWE4ZUZDeGM0ZVBBZzF0YldqQjA3dGx6NVZhMWFsZlhyMTh0Zks1VktMQzB0c2JhMnBsR2pSblRzMkJGemMzT01qWTE1K1BBaFI0NGNRYWZUc1czYnRqS0xBOGhmNmczQXhjVUZnUDM3OTlPeVpVc2NIQnlJaW9vQ3dNVEVoRTgvL2JSYyticTR1TkNnUVFPQ2dvTFl1WE1udlhyMTR2ejU4d1FHQm5MOStuV3lzcktvVTZjT2MrZk9SVjlmdjF3eEJVRVFoUDlQb2RBOTN5QWtDQzlDcDlNaEtSRGJSdjlEaVdGRnBZaU9qZ1lnS0NpbzJQTUZ1eXUrOTk1NzVTb01JSDlTMUpFalIxaTFhaFhqeDQ4SHdNSEJRVDdmcVZPbmN1ZlhyVnMzQU9yV3JjdXZ2LzZLcjY4dng0NGRZOFdLRmJScTFZcjQrSGh1M2JwRnJWcTFtRDkvdnJ3elpKY3VYY3FNblpXVlJXSmlJcEJmMEt4ZXZacmx5NWN6Yk5nd3pwdzV3K25UcHdHWVBIa3lqbzZPNWM1NTl1elpRSDV4OWM0NzcxQzNibDA2ZHV6SXp6Ly9qRUtoWVBIaXhTUW5KM1B1M0RrdVhMZ2d0clFYQkVFb0p3VlMwdE93OE1wT1EzZ0RwS2Ftb1VBcS91RkhlT09Kbm9NU1JFUkVFQm9haW9HQkFSTW1UT0RTcFV0MDZOQ2hVQkZRTU5hK1lDT1Y4bkJ3Y01EVzFwYUlpQWg1TTVhQ1lVVFZxMWV2VUt5Q0NWY3FsUXBMUzB1OHZiM1p2MysvWE5RVXNMT3pvMlBIanRTc1daUFEwRkM1UjZBNEdvMkcwYU5IYy8vK2ZmbFlhR2lvUEZjaE56ZVhmZnYyY2VmT0hlclVxVVAvL3YzTHpETW1Kb1pseTVheGV2VnEzbjc3YmI3NDRndXNyYTI1ZlBreTNidDNKenc4bkhQbnptRmdZTUQwNmRQSnlNaVFYOXVzV1RQV3JGbURtWmxadVQ4WFFSQ0VmeUtkamljaFQwSTdQSG9jU0NPbmhwV2RqdkEzZGZiQ0paSlRVZ0RKdjdKekVTcUhLQTVLY09EQUFRQSsvZlJUNHVMaW1ERmpCdTd1N3F4YXRRb0RBd01BdVdYOXlaTW5qQjA3bHFkUG56SjA2RkJHakJnaFgxT2NndUtnb01XOW9CdTRJaTN3a0QrTXlORFFVQjZDTTJMRUNCbzNia3hRVUJBNm5ZNWF0V3BoYTJ1TEpFbWtwS1JnYW1vS1VPcWNCcVZTeVRmZmZNUGV2WHU1ZS9jdU4yN2N3TjNkblZ1M2JwR2RuYzNjdVhPNWVQRWlBQk1tVENBdkw0OFRKMDV3OSs1ZGJHeHNHREJnQU5XclZ5OFU4OHlaTTF5OWVwWGh3NGVUbXBvcXp5MG9ZR0ZoZ2JPek03VnExY0xTMGhJTEN3dTh2YjFKVDAvbjNyMTdUSmd3Z1IwN2RwVDZtUXFDSVB6VHBlYWtUcTJocWo1NDJML0dHbjYvN2x1YU9qY1dRelNGY3BFQXJVYkwyUXNYbVRWdklaSWtwYU5PKzdteTh4SXFoeWdPaWhFVkZjWGV2WHVwWGJzMkkwZU9aTzNhdFFCY3VYS0YvdjM3WTJWbFJYeDhQREV4TVVEK1dQd0M2OWV2SnpvNm12bno1NWNZdjJDRkkwdExTd0I1Mi9aYXRXcFZPRmVOUm9OV3F5VTRPSmo0K0hnU0VoTEl5c29pS0NpSVBYdjJ5RGtxbFVwNWlNN3pZMUl6TWpMdzgvTkRvVkNRbTV0TFFrSUNPVGs1Y3MvSWxTdFg1R3RYckZnQjVQZFdYTDE2RlU5UFQ3S3lzdVR6NmVucFRKczJUZjQ2THk4UEh4OGYrVFZObXpiRnpzNE9XMXRicWxXclJtSmlJdjcrL2pScjFvdytmZkkzcXp0OStqVHA2ZWxBZnE5TTY5YXRYOHFxVUlJZ0NHK3lsTkRRbE9wT0x2MVRVbEtQREJrNVJ2eDlGMTZJSkVscVRXN3UyeEdob2VWYmlsQjQ0NGgvUEo0VEhCek1uRGx6VUt2VlRKMDZsZFRVVkE0ZE9nVEErUEhqZWZUb0VlZlBuNmRhdFdwQWZpdjh4bzBiU1U5UGwxZjBhZCsrZmFuM1NFdExBLzZ2T0NoNENLL28wQm1kVG9kV3ErWHg0OGQ4OHNrbnhTNkg2dURnUU1lT0hXblNwQWsvLy93ejE2OWZMektPdjJBM3laQ1FrRUxIbGNyLysvSG8xcTBiN3U3dUxGcTBTTTc1K1BIakFEUm8wSUJPblRyeHpqdnYwS3haczBJeFRwdzRRWFIwTklhR2huVHUzSm5idDIvejVNa1RvcU9qQy9VZ0hEaHdnSXNYTDdKbzBTTFdyVnRIcTFhdG1EeDVjcEY0Z2lBSVFzbWVQcjU3d3J4QkF3dGpoWkdyUWsvaHBvZWVmV1huSlB3ZDZOQXBGQUdTcEwwWm5wTnhEMUVZL0tPSjR1QTVucDZlUEhueUJJQXZ2L3dTQXdNRDFHbzFFeWRPWk15WU1VRCt3L1MrZmZ0WXRXb1ZuVHAxb2xtelp0eStmUnZJYngwdmExSnh3ZVpmQlRzeUZtd21WbEJ3bEZkQk1mRFdXMit4Y3VWS1RwMDZ4Wll0VzBoT1RwYXY2ZE9uRDZOR2pRTGc3Tm16UVA2OGdXZlZxRkdESFR0MjRPUGpRM2g0T0EwYU5LQisvZnBjdlhxVjNidDNBM0RyMWkwZVBIaUFVcWxrMGFKRlZLOWVYVjdCYWZyMDZiUnQyN2JZSEF2bVB3d2VQSmd1WGJwdzRjSUY3dDY5aTVPVEUvMzY5Y1BZMkZqdW1Ra1BEK2ZCZ3dmTW5UdTN6QUpMRUFSQktGNVNVRkJhRWx3ay96OUJFSVFLRWNYQmN3d05EZEhUMDhQWjJabVVsQlFpSXlOUnFWUU1HREJBdmthcFZITHUzRGtBdW5mdkRpQVAzM0Z3Y0NoMWpHZEtTZ3BKU1VrQTFLdFhEOGdmZWdQSXF3bVZWMEZ4b0ZLcE1EYzNwMFdMRmlRbko2TlNxWEJ6YytQcTFhdDA2dFFKU1pJNGVmSWtlbnI1aTFNVkRHTjZscEdSRWFOSGp3YmdrMDgrd2QrLzhEeWtaMXY1NCtQamFkMjZOWkEvS2JwTm16WWw1dGltVFJ0OGZYMFpOMjRjVmF0V3hkdmJtNHlNREU2ZlBzMldMVnZRYURUVXJsMmIrZlBuMDdadFd6SXlNa2hLU2lJd01CQmJXOXNLZnlhQ0lBaUNJQWpDaXhOTG1UNW4vdno1bkRoeEFrOVBUMUpUVTdHMXRjWE56WTIrZmZ2eTIyKy9BUkFXRnNiTm16Y3hNek9UVzdnTFdzaUwyN0w5V1g1K2ZrRCtwT1NDcFZBTFZrQjZkaGhQZVJRTVQxS3BWQUNzV3JVS3lOOE92bUI1VkRzN08wNmZQczJ5WmN2a3VRRmw3V2o4L3Z2dnkvOWZFTnZTMHBLVksxZFNwVW9WTm16WXdNbVRKNEg4aC8vU2xuRjFkWFhGMjl1NzBDUm9qVVpENDhhTnFWdTNMZ2tKQ1VpU3hKbzFhK1NoU2YzNzkyZm8wS0YwNzk1ZExzSUVRUkFFUVJDRVYwLzBIRHluVHAwNnBLYW04dGxubjZIUmFQRDA5T1RLbFN0Y3ZYcVYrZlBuNCtqb3lMWnQyd0Q0NktPUDVBZjZnazNCbnQyem9EaFhyMTRGNE4xMzM1V1BGY1FvcmtVZjRQYnQyNmhVS3B5ZG5Rc2RMMWd0eWNqSWlPUEhqM1BuemgwOFBEem8yYk9uZks1Ly8vN0V4Y1doMFdpNGRPbFNxZmRKVFUxbDBhSkZYTHAwaWU3ZHU5T3JWeSttVEptQ2pZME45ZXZYWi9ueTVYejg4Y2Y0K1Bpd2V2VnFBRnEyYkZuaWU4M0x5MlBqeG8yRWhvYVNucDVPUWtJQ2NYRnhSWXFUNk9ob2F0U29nWTJORFhwNmVtUm5aNU9XbGtaR1JnWUxGeTdrdDk5K3c5RFFzTVQ3Q0lJZ0NJSWdDQytIS0E2ZUV4Y1h4OVNwVXdrTkRjWEV4SVJ4NDhhaFZxdlIxOWRIbzlHd2QrOWVUcHc0Z2FtcEtTTkhqcFJmOStqUkl3RHExNjlmWXV5WW1CZ09IejZNUXFHZ1Y2OWU4dkdDVnZXQ3VRalBPM0xrQ0thbXBrV0tnL0R3L00xdVZDb1YxNjlmWjlHaVJmS0tQNzE3OSthMzMzNlQ5eXRvMXF3WmVucDYrUHY3RjVselVKRGJwRW1UaUl5TVpNcVVLYmk1dWJGbnp4NzVYTDE2OWZEMjlzYlcxaFpUVTFPKysrNDdnQ0k1UFV1aFVQRGt5Uk41NmRNcVZhcmc0T0JBL2ZyMWNYQnd3TUhCZ2MyYk54TVNFc0tjT1hQa1RkMEtTSktFVnF1dGNJK0tJQWlDSUFpQzhHTEVVOWR6cGs2ZFNtQmdJSkMveE9kYmI3M0Z2LzcxTDJyV3JNbmt5Wk01ZS9Zc2tpUmhiVzNOK2ZQbitlQ0REMGhOVFNVZ0lBQ0FwazJibGhoNzFhcFY1T1hsTVd6WU1CbzIvTDhOYXV6dDh4ZVRPSDM2TkgzNzlpMTBMaVFraERObnpsQ3RXaldtVHAxYWFENURRVUdpVXFuNDRvc3ZTRWxKNGRHalI4VEZ4UkVkSGMzYmI3K05zYkV4a1pHUlpHUmt5Qk9Wbnk4T05Cb05DeFlzSURVMUZaMU94NDRkTzFpM2JwMTgzdFRVRkM4dkx3Q1NrcExraWMwQVU2Wk13ZFBUaytiTm14ZDV2MHFsa3RXclY1T1ltRWh1Ymk1V1ZsWkZIdlFQSFRwRVNFaElzU3N0S1JRS1VSZ0lnaUFJZ2lEOGhjU1QxM05zYlczbHliQno1ODZsWGJ0Mjhya1JJMGF3WnMwYSt2VHB3NFFKRXhnNmRDZ3JWNjdFd01CQTNuU3NwR0ZGTzNiczROeTVjemc3T3pOcDBxUkM1K3pzN0dqYXRDbjM3OTluNk5DaDJOallZRzV1VG1abUptRmhZVWlTUkdabUptZlBuaTAwSHlBMk5oYUFnd2NQc25mdjNpSkxsSlpFa3FSQ1h5dVZTclpzMlVKNmVqb2pSb3dnSWlLQ0prMmFNSEhpUkJZdlhpd1hFMmZPbkdIRmloVWtKU1hSc21WTDB0TFM1R1ZVdTNYcnh0Q2hRMm5Sb2tXUisxbFlXSlNZUzBITzVjMWRFQVJCRUFSQmVIVkVjZkNjc1dQSFltUmt4Snc1YytRSnc1QS83dC9MeTR1aFE0Y3ljK1pNOVBUMG1ESmxDa3VYTHBVbitnNGZQcnpZbUtkT25lSzc3NzZqYytmT0xGNjh1TmdWZUR3OVBWbXdZQUYzNzk0bEppWkdYdjJvUUowNmRiQ3pzeXQwek5iV0ZvQ0dEUnRpWVdGQjFhcFZzYkN3a1A4ek16T2pSbzBhR0JnWWNPVElFWGJ1M0FtVXZHUnF0V3JWK1BISEg1azFheGFkT25VaU5qYVd4TVJFYXRhc3lZWU5HOWk5ZXpmMTY5ZG40c1NKOU9uVGg4VEVSRWFQSGsxMGREU25UcDNpMUtsVDJOcmEwclZyVi9yMDZTUDNpSlJFa2lUNWZSWk1mQllFUVJBRVFSQXFqeWdPbnRPb1VTUCsrOS8vRmpudTYrdkwxcTFiQzIzSzFidDNiOWFzV1VOR1JnWmR1M1psMkxCaFJWNm4wV2dJQ1FsaCsvYnR1TGk0bEhoZlcxdGJ2TDI5ZWZMa0NRRUJBU1FuSjZOVUtqRTNONmRSbzBaRkNnUEkzOFBnNk5HanJGMjdsdXJWcTVmNnZzYU9IY3VlUFh2SXk4dkR6YzJ0eE90cTFLakI0c1dMbVRsekprRkJRUUJ5TDhMRWlSTUxYV3R0YmMyMmJkdFl2WG8xL3Y3KzZPdnJZMnRyUzA1T0RtRmhZY1VXQjNmdTNPSExMNy9FMk5nWVNaS0lqSXdFOGpkU0V3UkJFQVJCRUlSWHdzR2hpVTA5WjFkcDlicU4wcXUwZWZObTZjY2ZmNVIwT3QwcnZVOUpvcU9qeTMzdHRHblRwSTgrK3FoY3VhYW5wMHREaGd5UjJyUnBJejE4K1BEUHBGaEVXRmlZMUs5ZlA4bk56VTF5YzNPVFB2NzQ0NWNXT3k0dVhxcm43Q281TkhaZFhOay9nNElnQ0lJZ0NIODNvdWZnVC9yMDAwOHI5ZjVsN2F2d3JQSGp4NlBWYWt2ZGw2Q0FpWW1KUEwrZ2NlUEdmeWJGSXV6czdQRHk4bUxnd0lHWW1KaXdkT25TbHhwZkVBUkJFQVJCZURHaU9QZ0hxZWhEZnNGeW82OUNuVHAxV0w5K1BmYjI5cVZPV0JZRVFSQXF4c0c1ZVZ2UUc0b2syWUhDdkxMekVmNE9KRkFRSzBtSzhMemMzSFZSSVEvQ0tqc2pvZktJNGtDb05LWE5mUkFFUVJBcXp0NjV4WmNLRkF2MTlQU1V0VzFxWW1scFdka3BDWDhEa2lRUkV4dExiRnc4aG9aVnBqbzR0L0FJZmVpM3A3THpFaXFIS0E0RVFSQUU0UTFRdDdITDJ3cEpzYWhSb3diNjY3NWRTWVA2OVNvN0plRnY1dEhqUU1aUG5XbndOQ3o4ZjNVYU5MOFNHZVFmVWRrNUNYODl2Y3BPUUJBRVFSQ0VQMDhQdmFWS2ZUMzliWnU4UkdFZ3ZKQkdUZzNadGYwSDlQVDBxbFRSNTZQS3prZW9IS0k0RUFSQkVJUTNnUUp6UjhkNjFMS3BXZG1aQ0g5anRXdlpZR0Z1aHFSUWlEWEcvNkZFY1NBSWdpQUlid0lKMDdyRjdJa2p2QjVTVWxJNGNlSUVXcTIyc2xNcFU3VnExVkJJQ3ZIRDlBOGxpZ05CRUFSQkVGNUlkbloyWmFkUW9xU2tKTlJxZGJtdXpjaklZTWVPSFNRbkp4YzVkKy9lUFlLRGcxOG9oNGNQSDVLVmxRVkFlbm82Q3hZc1lNT0dEUzhVU3hEK0txSTRFR1QzN3QwakpDU2tzdE1RQkVFUVhpTm56NTRsSXlPajJIT2VucDVNbXpidFQ4VmZ0bXdaang0OUt2ZjFHbzJHME5CUUlQK2hQaVFraE11WEw3Tm56eDVXclZyRm5EbHpHRDU4T0I5KytDSGR1blZqNzk2OVpjWTBNVEhCeDhjSFgxL2ZJdWVDZzRNWk9uUW9nWUdCNWNwdjY5YXRlSGw1QWZEa3lSTW1UcHdJUUZCUUVKYVdsb3dhTmFyTUdObloyYXhmdng0L1A3OWl6eWNuSnpObzBLQnl2VGRCcUNoUkhQeE5aV1ptc25QblRtSmlZbDVhekZPblRqRm8wQ0NHRFJ0VzduOEVCVUVRaERmYmhnMGJXTGR1WGJIbnpNM05TVWhJS0hlc2hJUUVidDI2aFU2bms0OEZCZ1l5ZCs3Y2NzZlExOWRuMHFSSnpKczNqLzM3OS9QbzBTT01qWTF4ZDNkbjZ0U3BmUFhWVit6ZXZadmp4NCtqVkNwWnYzNDlraVNWR2JkMjdkclVxNWMva1RzOVBWMCtIaFFVUkpjdVhXallzR0c1OHV2WnN5ZTdkKzhtSUNDQXpwMDdFeEVSZ1VhajRkeTVjeXhjdUJCVFU5TXlZeGdaR2FGU3FSZ3pab3hjQ0JXNGVQRWlIaDRlMk5yYVVxdFdyWExsSkFnVklaWXlmUTM5L3Z2dnpKZ3hnd1lOR2pCZ3dBRDY5T2xUNUpyejU4K3pldlZxMXE1ZHk5Q2hRNWsyYlJwSzVaLzdkbmJ1M0psZHUzYngrUEZqL1B6OHl2MFBvU0FJZ3ZCbVNrdExJeW9xQ2s5UHoyTFBaMmRuNCt6c1hPNTR5Y25KakIwN2xrbVRKakY2OUdnQXJLeXNxRisvZnJsaktCUUtYRnhjR0RseUpFMmFOQUh5MSttL2UvY3VSNDhlUmFmVE1XblNKQ3dzTEdqUm9nVUdCZ1lvRklwU1k2YW1wcEtibTh1RkN4ZElURXhrKy9idHRHblRCZzhQRDA2ZlBzMzI3ZHZMblorTmpRMExGaXpBeHNZR0l5TWpmdnJwSnpJeU1qQTBOS1JKa3liY3ZYdVhvS0FncksydGNYZDNMekhPbURGamVPdXR0K1NOUW0vZnZzM216WnQ1K1BBaHExZXZ4dFhWdGR3NUNVSkZpT0xnTmRTcVZTdGNYVjI1ZHUwYTkrN2RvMTY5ZXJpNHVBQ2dWcXZac21VTE8zYnNBRUNuMHhFUUVFQnljakpXVmxZVnVrOU9UZzZHaG9ieTF6VnExSkQvLy8zMzMzOEo3MFFRQkVINE96dDU4aVNEQncvR3ljbUpreWRQNHVEZ1FPUEdqZVh6Q1FrSnVMbTVvZEZvdUhuekprMmJOc1hFeEtURWVBMGFOTURBd0FBYkd4djVtRUtob0ZtelpoWEt5OFRFQkQyOS9NRVB5Y25KYk5xMGlaU1VGQndkSFhudnZmZms2OHpOemFsYXRXcXBzUTRmUHN6Um8wZUppb3JDMk5pWXpNeE1FaElTNk5HakJ3Y1BIcVJ6NTg3bGFxSGZ1M2N2UFh2MkpENCtIaXNySzg2ZlAwOWtaQ1Fhallhc3JDeDBPaDArUGo3VXFGR0RHemR1Y1BIaVJZWU5HOGFzV2JOS2pGbXdXV2hDUWdKS3BaSzFhOWN5Y3VSSURoOCtMSW9ENFpVUnhjRnJTRTlQajIrLy9aWWxTNWJ3NjYrL3loTytybDY5eW9vVks0aU1qQVJnOE9EQmZQTEpKMWhiVzVjWk16ZzRtTWVQSHhNVUZNU2pSNDk0K1BBaEtTa3BPRHM3czJEQkFobzNia3hTVWhLUTMrcFJ2WHIxVi9jR0JVRVFoTmVlV3EzbStQSGo4dmo1blR0M1ltUmt4TUtGQ3drTkRTVTZPcHFBZ0FDeXNySzRjK2NPRHg0OElDc3JpeDA3ZGxDM2J0MWlZeW9VQ3FwV3JVck5talVMM2FlazYwdWkwK25RMTljSHdNek1qSG56NWdINVBRamg0ZUZjdm53WlIwZEhURXhNeXV3MTZOdTNMMzM3OW1YOCtQRzBhdFdLMmJObjA3Tm5UNVJLSlljT0hlTDc3NzlIclZaejRjSUZMbDI2aEpPVEV4NGVIb1ZpSkNjbnMyN2RPbUpqWXpFM042ZE9uVHE0dUxqdzRZY2ZGbXFFSzNEeDRrVTVQNDFHVTZqbmYrZk9uYWhVS2dZT0hDZ2ZzN1MwbEhlN3RyUzBjbFB0aFFBQUlBQkpSRUZVcEduVHB2TDdqWXFLSWpJeUVuTnpjeG8wRUt1UENuK2VLQTVlVTRhR2huaDZlakorL1BqL3g5NjlCK1I4L284ZmY5NTFWM2RIcFNTVVNzbWN5Zmt6NTVrellRNWpNMXMySnNQRzVzeVl3eGlHc1JreVppTnN6RmlZczgweVFoSktwWFMrbzVPNjFWM2RoOThmZlh2LzNPdHN0b3pyOGMvVyszNi9yL3Q2MzNTN1h1L3JkYjB1bkoyZCtmSEhIOW04ZVRPMWE5ZVdnZ043ZS90S0JRWjZ2WjROR3pidysrKy9TOGRNVFUxcDBxUUp6Wm8xazc2VWl0dDFjSEJnOSs3ZEhEOStIRzl2YjN4OWZjdDlFaVFJZ2lBOFd6UWFEY3VYTDJmdzRNRllXVmx4OGVKRjh2THkyTEJoQS9mdjMrZjY5ZXU0dUxpUWtaR0J2NzgvZGV2V0pTQWdBSDkvZjRPQmYyblVhalUxYTlZMCtMbDQ0RnVWL2hrYkczUHUzRGtTRWhKSVNrb2lOamFXaElRRW5KeWNhTnk0TVRWcTFNRGMzTHpVeGRTWExsM2k1czJicUZRcWtwT1RTVTlQeDlqWUdGOWZYL3o4L0hCMWRXWHYzcjBZR1JteGVQRmlRa0pDY0hOejQ4VVhYelNZbVNpMlk4Y09talJwd3BRcFUxQXFsYVNscFJFWkdVbGdZQ0F4TVRFa0pTV3hZTUVDV3JSb1FXSmlJa09IRHFWMzc5NmxCaTR0VzdiazNYZmZwWFhyMW5oNGVBQ2cxV3BSS3BYY3ZYdVhwS1FrVHA0OFNXQmdJT25wNlZoWVdHQnBhWW01dVRrZmZ2Z2hibTV1VmZvc0JlR3ZSSER3bE5teVpRdHl1WnlCQXdmaTZPZ29QVTBaUG53NHc0Y1BKejgvbi8vOTczOEFkT3pZVWJxdStNdk56YzBOYTJ0cmd6WmxNaG5yMXEzajd0MjczTHQzRDN0N2UxeGRYWkhMNWNUSHgvUExMNyt3Wjg4ZXJsKy9EaFJWTGJweDR3YUFsTVA1d3c4L0dLUWRDWUlnQ00rdUhUdDJFQmdZU0ZKU0VtRmhZVVJHUnJKMjdWcnM3T3l3czdQRHk4dUxrSkFRUEQwOXFWdTNMZ0FGQlFVMGJkcTAxQ2ZseFhKemMxR3IxUVpwc1BuNStaVmFwUHZYZG95TmphVjBwUDM3OTdObzBTTG16cDNMdW5YcnBIOEhnNE9ES1N3c0xIRzlsNWNYVVZGUnVMcTYwcjkvZjl6ZDNmbjAwMDhaTkdnUXpaczN4OVRVbEt0WHIrTHY3MDlRVUJDUmtaRjgrKzIzWmZibjJyVnJ2UHZ1dXdEOCtlZWZoSWFHOHIvLy9ROWZYMTl1M3J6SjdObXpDUThQcDBXTEZqZzdPK1BzN0Z4bVc4MmJOMmZ2M3IwNE9UbVJsSlRFMHFWTFNVcEtva0dEQm5oNmVwS1ZsY1VubjN5Q2w1ZFh1WisxSUR3dUVSdzhaVTZlUE1tZE8zYzRlUEFnUC8vOGM0bW5Dby9XWUQ1MDZCRHIxcTBqS2lwS2VqSmlabWJHKysrL3o4aVJJMHUwN2VibWhyMjlQUkVSRVp3NWM0YXJWNjl5NjlZdGc2b01BQU1IRG1UZ3dJRnMyN2FONE9CZzVISTVDb1hpSDdoYlFSQUU0V25VcFVzWDJyVnJoNWVYRit2WHIyZkNoQWxTRUZEczFLbFQ5T3ZYVC9wWnFWUlNyMTY5Y3R0TlNFakF3Y0hCWURZNlB6Ky93blVCZjVXYm00dXBxYW4wc0Nzakl3TkhSMGNjSFIybHdDQXJLd3NqSXlQeTgvTkxYRzlyYTh0cnI3MEdGS1g0K1B2N2s1aVl5UDM3OTFtOGVER3paczJpYmR1MldGbFpZV05qVTJIYTA1bzFhNlRaanlGRGhqQmt5QkFBenAwN3g1VXJWemgwNkZDSkIzZmxLUTRlN096czJMUnBrOEZyZ1lHQjBqcEVRZmduaU9EZ0tiTjA2VkxlZWVjZGtwS1NPSHo0TU1IQndhaFVLdTdmdjA5Q1FvTEI5T2orL2ZzQlVDZ1UxS2xUQjNOemM4ek56UWtLQ21MbzBLSDg5dHR2UkVkSGs1S1NRa3BLQ3ZIeDhkeTdkOC9nL2VSeU9XNXVibEpaT0kxR3crVEprM0YwZEdUdjNyMEFEQjA2VkFRSGdpQUl6NUZHalJvQjhNY2ZmMkJ0YlUyM2J0MllPblVxUTRjT3BVZVBIdVRsNVhIaXhBbjI3TmtqWGFOVUttblhybDI1N1lhR2hob3NhSWFpMmUzaTlRT1ZsWjJkamJtNU9RQ2JObTFpd1lJRjFLbFRCNWYvMnlFNkx5K1Bnd2NQbGhrY0ZOTm9OQnc5ZXBRV0xWb3dZc1FJenA0OXk0d1pNM0J4Y1dIKy9QblVxbFdMaUlnSTJyWnRXMjUvU2t1TFVxdlZ4TWZIRXhvYXlxNWR1MGhPVGlZMU5aVzB0RFMwV2kyZE8zZG14b3daWmE2SmlJaUlJQ01qUThvV2dLSVNxM1hxMUtHd3NKQ3dzREF1WExoQW56NTl4Rm9ENFlrU3djRlR4c3ZMaTUwN2QvTEhIMy9nN2UzTmtTTkhDQTRPQm9vV0NydTV1WEhqeGcxYXRtekozTGx6cVYyN2RwbFBJeElURTlteFl3Y0ZCUVVBVWprMGdCa3padENyVnk5cTFhcUZUQ2Jqd29VTGFEUWFuSjJkcFhVTXhiV3J4Uk1LUVJDRTUwOUVSQVEvL1BBREsxZXU1TXFWSzFoYVdySm8wU0s2ZE9uQ3JsMjdlT21sbDdDenM1UE9qNCtQTDNYVytsR1hMbDJpZS9mdUJzZmtjam1GaFlXWW1KaVVPRDhxS3FyVXN0cHBhV2tvRkFxT0h6OU9vMGFONk5XckYxQTBlTjY4ZVROaFlXSG9kRG82ZHV4WTVpN091Ym01TEZteWhQNzkrOU9sU3hjV0wxNU1wMDZkaUk2T3BsYXRXc3ljT1pPWk0yZFNVRkFnYldSV21zek1USGJ2M28xS3BTSTlQWjIwdERSa01oblcxdGE0dXJvU0ZSWEZ5SkVqNmRXckY2YW1wbWcwR3ZMeThzakp5VUdyMVpaYWhyeWdvSUMxYTlkS2k4SDM3Tm5EMGFOSDhmYjJwbDY5ZXZqNysxT3paazBPSFRyRXQ5OSt5dzgvL0lDcnEydlpIN3dnVklFSURwNUNycTZ1dUxxNkVoTVR3NG9WS3lnc0xNVFUxSlFhTldwSVR6VmF0MjZOcDZjbktwV3FSRW5TWXVQR2pjUEh4NGZrNUdUcTFhdkg0Y09IV2J0MkxSNGVIdXphdFFzWEZ4Y3BFRGgzN2h4UU5KVmNMQ0VoQVVCNkVpTUlnaUE4SDY1ZHU4YTBhZE93dHJabXdvUUpqQmd4Z3NXTEY3TnAweWF5czdNNWN1U0lRZTMvek14TTR1TGlTc3dLUENvcUtvcWJOMit5YU5FaWcrTTJOallrSnllWGVQcXQxV281ZXZSb2llQkFyVmFUa1pHQlhDNm5WcTFhOU83ZFczcHQzcng1L1BycnI3UnQyNVpldlhweC9QaHg2UUhabzI3ZnZzMzMzMy9QeElrVGNYTnpJemc0bUtpb0tOTFQwL240NDQ5UktCUW9GQXI2OWV2SHNtWEx5cjB2T3pzN2V2YnNpVktweE5uWkdWZFhWMHhOVGFYWEwxNjhpSjJkWFpXZTduLysrZWU0dTd0TEFkT0xMNzdJcWxXcjJMRmpoOEZNdytIRGgyblpzcVVJRElRblN1eVEvSlJLVGs2VzBvc3lNakk0ZGVvVTRlSGh4TWZIQTBXekFuUG56cVZYcjE2ODlOSkxmUFBOTndZN1RoYXp0YldsU1pNbW1KdWJzM3YzYnF5dHJWbXpaZzIxYXRYaS9mZmZ4OS9mSDQxR3c0a1RKd0RvMzc4L1VQVDBKU3NyQzJOalk0TjYxSUlnQ01LejcvTGx5OGpsY2laTm1zVDI3ZHNaT0hBZ3BxYW1USmt5aGVYTGx6Tm56aHhxMUtoQmFHZ291Ym01N051M0QwOVBUNE9aaEVkcE5CbysrK3d6WnMrZVhhTDZYZE9tVGRtMmJWdUo5SjlmZnZtRm9LQ2dFbTNGeE1SZ2FtcUtYQzZuZGV2V0ZCWVdrcHljVEVoSUNNSEJ3YWpWYXRMVDB3a09EaVlqSTZQRWd1U2NuQnd5TXpQeDgvTmp5NVl0REIwNmxCTW5UdEMxYTFlOHZiMmxXWGFsVWtsQVFBQmR1blJoL1BqeHhNVEVsUGw1Tlc3Y21CNDlldEN3WVVPRHdBQ0tVbjhmUEhoUTlvZjlGd0VCQWZ6d3d3LzA2TkZET3ViaTRvSzV1VGtQSHo2VWp1bDBPcEtTa3BnK2ZYcWwyeGFFeWhBekIwOGh0VnJOOU9uVEtTZ293TVBEZy9Ed2NKWXRXMlp3enNtVEo3RzJ0a2F2MTVPWGw4ZVhYMzZKaVlrSlk4ZU9MZEdlWHE5bjllclZwS2FtWW10cnk1Z3hZOGpOelFXUW5nSVZieDVUdk52a3JWdTNnS0pGekg5MzUyVkJFQVRodjJYMDZORU1HalNvUkZuU2pSczM0dVBqSTYwdDBHcTEwb3p6eHg5L1hHcGJlcjJlRlN0V01HalFJTHAxNjFicWUvbjYrdEtyVnk4YU5teUlRcUVnS1NtSnhNUkVGQW9GS3BYS0lLQW9IaUF2VzdhTXhNUkU5SG85Tld2V3hON2VucG8xYTJKblo0ZVRreFBCd2NFRUJnYlN1blZyZy9lenRyYVdxdjExNk5BQlB6OC9uSjJkMmIxN04xcXRscnk4UEE0ZE9rUlFVQkJ6NXN5aFpjdVdMRjY4bUZkZmZSVWZIeCtHRHg4dXJjbW9qT3pzN0VxZkM5Q3FWU3ZrY2prdFc3WTBPTjZnUVFOT256Nk5TcVVpSVNHQnUzZnY4dkRodzNMWFZBakM0eENqdnFlTVJxUGg0NDgvSmlvcWlvRURCNkpRS0tSYXgzZnUzR0g0OE9INCtQamc3T3lNalkwTnZyNitoSWFHbHBoYWZkUVhYM3doTFY3T3lzcWllL2Z1K1ByNjh1ZWZmL0xWVjEreGE5Y3VBTjUrKzIzcG10RFFVS0RvYVlnZ0NJTHdmTEcwdE1UUzB0TGdXSGg0T0NOR2pERFlMZGpiMnh0bloyYzZkKzdNNE1HRFM3UlRVRkRBd1lNSEdURmlSSmtEYWpzN08zNzg4VWN1WGJva1ZkL3IyTEVqTGk0dXRHN2R1dFNaaHVIRGgvUCsrKytYZXc5OSt2VGh3b1VMNVpZTjlmSHg0ZUhEaHh3OGVKREF3RURHalJ0SFFrSUNQWHIwWU5Tb1VkSjU4K2ZQeDhiR2hsT25UaEVVRkVUbnpwM3g4L01yYzhQUXJLd3M4dlB6VVNxVkpDUWtsS2owVko3R2pSdnoyV2VmbFNnRTBxbFRKNnl0cmFYOUZpd3RMVkVvRkdJZkl1R0pFOEhCVTJiR2pCbWNQMzhlS1BwaUsrYnQ3YzJkTzNkd2RuYVdudTREeE1YRkFiQmd3WUl5TjU0cGZtclJ1SEZqNXN5WkkrMnMyTGh4WS9idjMwOXFhaXBRVkU1T3E5VmliR3pNeVpNbkFVbzh1UkFFUVJDZVQyVTlMTnF6WjQ5VU9laXZURTFOSzF5a0RHQnNiRXluVHAzbzFLbFRoZWRhV0ZoVUdCaEEwVUxuQVFNRzBMVnIxM0xQczdTMHhNVEVoTFMwTkduUVhWci9QdmpnQXo3NDRJTUszeGVLVW9sV3JGakJpUk1uY0hOenEzSmhqOUptV0NaTm1sU2xOZ1RoY1luZzRDbFQvRVRHeU1qSVlDcTBPQ0FJRFExRnE5V1NrSkJBUWtJQ1dWbFp5T1Z5YVJmRjByeisrdXM0T2pveWZ2eDRneFNobUpnWU1qTXpVU2dVYk55NGtRVUxGdUR2NzAralJvMjRjK2NPTXBtTXpwMDcvME4zS2dpQ0lEd0x5Z29NbmdaVHAwNnQxSGtEQmd5Z1o4K2VUK3hlRkFvRml4WXR3c2pJaUVtVEptRmtKSlo0Q3Y4ZElqaDR5cnoxMWxzRUJnWlN2MzU5Z3krcDRpYzJaODZjNGN5Wk05SnhFeE1UcksydHVYNzllcGtMaDkzZDNaazRjYUxCc2F5c0xENzY2Q05rTWhtZmZ2b3ByVnUzWnVYS2xiejU1cHNrSmlZQzBMMTdkNm1ha1NBSWdpQTh5NTUwa0tOUUtGaStmUGtUYlZNUS9nMGlPSGpLMUs1ZG05bXpaMHNEOUdJTkd6YWtYcjE2REI4K25HN2R1bUZyYTR1TmpVMlptNmVVSno4L253OCsrQUFiR3h1V0xsMHFwUmsxYmRwVUt2M201T1RFN05tem44ZzlDWUlnQ0lJZ0NQOE5Jamg0Q2cwWU1LRFU0NnRXcmNMVDA3UEtPMG4rMWYzNzkzbnZ2ZmRvMDZaTmlkZUdEUnVHVENaait2VHBwZTc0S0FpQ0lBaUNJRHk3UkhEd0gxS1YwbW5sY1haMkxyTjZRN3QyN2FRU2RZSWdDSUlnQ01MelJheVFFUVJCRUFSQkVBUUJFTUdCSUFpQ0lBaUNJQWovUndRSGdpQUlnaUJVdTUwN2QzTHUzTGxLbjEvZXpzQ0JnWUVsQ250VWxWS3BaT0hDaGR5K2ZidksxNGFFaEpDV2xsYmllRTVPVHFuSEJlRnBJb0lEUVJBRVFSQ3FYV1ptSmt1WExxMzArZjcrL3J6Kyt1dlNScDZQT25EZ0FHKysrU1k2bmE3Sy9VaFBUOGZmMzU5Um8wWng3dHc1dG03ZFd1VjIxcXhadzZ1dnZvcGFyU1lxS29yejU4K3pjK2RPWG5ubEZmcjE2MmRRa2x3UW5qYlAvSUxrMjVIUkhBNDhWdDNkRVA0bDJUazUxZDJGcDFydGhnMGJLREJyTEpNWldWZDNYd1RoV2FZM2toVm9kSm83U2JrUElrbE16S3Z1L3Z3WHlPVnlPbmJzV09uemMzSnlrTXZsMUtoUncrQjRZV0VoMGRIUnZQZmVlNVhlZkt5Z29JQmp4NDV4OXV4WnJseTV3c2lSSTltd1lRTk5temF0Y29YQURSczI0Tzd1enVyVnExRW9GQlFVRkRCMzdseDI3dHlKdmIwOWh3OGZwbnYzN2xWcVV4RCtUYzlzY0ZDbzBCV2FBcitlUE1XdkowOVZkM2VFZjVsZXA3dFgzWDE0bXJnMGF1NGpseGx0UlNhclZkMTlFWVRuZ1F3d05UYkIzY28rWC8rQy9lYTdFYUhUcXJ0UDFTMHlNcEtJaUFodTM3N043ZHUzTVRZMjV0TlBQNlZtelpwQVVScVBwNmRucGRvcUxDd2tPRGlZTDcvOEVvVkNZZkJhWUdBZ2pvNk9EQjA2dE5KOU16VTE1ZVdYWDJiUW9FRXNYcnlZMk5oWUprK2VYUG1iQXk1ZXZNaisvZnQ1OWRWWDhmYjJsbzdYcmwwYkN3c0wzTnpjQ0FvS29sdTNibysxUjVFZy9GdWUyZUFnS1NJaXcvV0ZaaS9LOUVZMjFkMFg0ZCtsbGNuMENaRW1wNnU3SDA4TFo2K1c3ZVZHc29NV0Z1Wk1IUDhXalYvd3dzclNzcnE3SlFqUHRNTENRbUx1eHZIejRTTm0xNjZIVFhWOW9hVjFYRVNvYjNYM3F6cmR1M2NQbFVwRnk1WXRHVEZpQks2dXJnYUQ1UGo0ZUxwMDZjS2hRNGU0Y09FQ1hidDJwVisvZnFXMjlkTlBQL0hPTysvZzVPUmtjRHczTjVjdFc3YXdiTmt5NUhJNU9UazVCQWNIMDc1OWU2eXNyTXJ0WC9FT3lVT0dER0g4K1BFY1AzNmNXN2R1a1pXVnhiaHg0M0IzZHkvMytoZGVlSUZUcDA3eHdRY2ZFQjRlamtxbG9sMjdkdVRsNVVuOXpNdkxrNElablU1WDZaa05RZmczUGJQQkFhQ1BpN2dSVk4yZEVJUnFaaVEza3UyMU1EZm56M01uUkZBZ0NQK2lMaTkyNHJWUnczbmJieHEvbmYvak5mQ2NCTkZscjZKOXhuWHUzTG5FTWJWYXplZWZmMDVTVWhJUkVSRUVCd2ZUcmwwN2REb2Q4K2ZQeDgzTmpjYU5HMHZucTFRcXNyT3p1WDM3TnIxNjlXTDY5T21FaG9ZeWFkSWtoZzhmenViTm03R3hzV0hidG0zWTJkbGhZbUxDdVhQbmtNdmxCQVFFU0xNVWY1V1dsc2FYWDM1SmRIUTA4Zkh4QUp3OGVaSW1UWnJRcmwwN2F0ZXVYZUg5MWFoUkF3Y0hCNVl0VzRaQ29XRElrQ0VBM0xoeGc2NWR1d0pGZXdsTm1US0YzYnQzazVhV3hzS0ZDOHZjK0ZRUXFzdXpIQndJd25PdnRrY0xCNWtNdDVZdG1vbkFRQkNxZ1Z3dVovNnNHZlErSDJUcTZxRm9FM2VINS9haFZYcDZPakV4TVVSRVJIRDkrblZ1Mzc1Tng0NGRtVEJoQW9tSmlVUkhSek52M2p5Z0tBaUlqbzQyQ0F3QWJ0MjZ4YVJKa3hnMmJCZ3BLU2tNSGp5WWtKQVFUcDgrVGUzYXRWR3BWT3pldlp2Q3drTE16TXdBV0xac0daY3VYU3F4TnVGUkRnNE9mUFRSUjJSbVp1TG82TWpnd1lQeDgvUER6YzJ0U3Zkb1lXSEJva1dMY0hCd0FFQ2owWEQxNmxXbVQ1OE9RSXNXTFRoMTZoUVpHUm1ZbVptVjJ5ZEJxQzRpT0JDRVo1alovNjB4Nk5pK2JYVjM1WmtYRXhPRHI2OHYwNlpOazNLZDc5NjlTMzUrL2hQYjNmeWZrcE9UZzdWMTFkZW9aMlptWW01dVhpTG5HMEN2MTVPYm00dmwzd2hLLzVwMnNYYnRXdUxqNC9ub280K29XN2Z1WTdkYkxDUWtoQVlOR3Z6akF6UXJxNkxQUUdaczNBR2VyK0RnenovL1pPUEdqUlFVRk9EaTRzSzFhOWZ3OC9OajVzeVoxS3IxLzVkQUJRWUcwcmJ0Ly8rZVVxbFV0RzdkdWtSNzdkdTN4ODdPamttVEprbXpBTjkvL3oydFdyVWlLeXVMQlFzV0FFaUJBUlFGYUczYnRxMXdZYkdGaFFVV0ZoWUFXRnRiazVPVGcwcWxJalUxbGNURVJHSmpZMGxQVDZkNTgrYTgvUExMcGE0Yk1ESXlZdCsrZlZ5NmRJbVdMVnZ5emp2dk1HUEdET0xqNDltL2Z6OUJRVUdNSHo5ZW1sVVFoS2VSQ0E0RTRSbG1KSk9aQUZoYVZOK3NRV0ppSWs1T1RzamxmKy9yUnFWU1VWQlFVR1phd09QUWFEVFNQL3JSMGRGRVJrYmk0T0NBcjYrdndjQ2xMSm1abVdSa1pPRGg0VUdEQmcyd3NyS1NVaElBdnY3NmEwNmVQTW1XTFZzTUZpaitIZmZ2MytmS2xTdFlXbHJTdVhQblNpMXNEQTRPSmlZbWhxRkRoMkpxYWxyaTlZRURCK0x0N2Mxbm4zMkdpWWxKcGZ0eTRjSUZsaXhad3M2ZE8ybllzS0hCYTFxdGx0Njllek54NGtUZWVPT05TclduMCtuWXMyY1B3NGNQeDlUVWxJMGJOMkpsWllXdmIxR3F2bHF0Smlnb2lMUzB0TDhWSEtqVmFyNzk5bHUyYnQyS2pZME5hOWFzS1hVZytxUVlHLzNmb05SSTl0dzlKdTdZc1NNZE9uUkFKcE9oMFdqbzI3Y3ZIaDRlMk5uWkdaejMyMisvOGNvcnIwZy9KeVVsNGVycVdtcWI5ZXJWbzZDZ2dMaTRPT3JWcTRlSmlRa05HalNnVjY5ZUxGKytuQmRlZUlGaHc0Wko1NnZWYXVyVXFXUFFobHF0SmpNems0Y1BINUtlbms1cWFpcEtwWktrcENRU0V4TkpTRWhnM3J4NTFLaFJBeHNiRzZ5c3JEQXpNME92MTNQaXhBbXNyYTNwMUtsVGliN3A5WHJhdFd2SG1ERmpzTFcxNWNhTkcvend3dys0dXJveWN1UklMbCsrL0ZqN0pnakN2MGtFQjRJZy9DMVhyMTVGSnBPVk9iajYrZWVmK2Zubm45bTJiUnN1TGk2UC9UNEpDUW1NR3plT1NaTW04ZFpiYjFYNnV1VGtaTDc1NWh2cTE2OVBibTR1T1RrNWFMVmFDZ3NMMFdxMTJOblpZV3RyaTZXbEpiYTJ0dXpidDQ5ZmZ2bUZmZnYybFJoUS9KV0ppUW1USmsxaTdOaXhqQjA3bG5yMTZ1SGg0UUhBNGNPSFNVMU5aY2VPSFRScjFxelMvYjF4NHdZeW1ReFRVMU15TWpLSWo0OG5QajZlL1B4ODFHbzFlcjJlaElRRXdzTENhTjY4T1V1WExzWFoyYm5jTnUvZnY4OW5uMzJHV3ExbTNMaHhCcTlwdFZxMFdpMDVPVGxWQ2d3QXZMMjlLU2dvS0RXUTBtcTFhRFFhSWlNaks5MmVrWkVSNTgrZjU4eVpNMnpkdXBXZVBYc3lidHc0Qmc4ZWpJT0RBNkdob1V5Y09KRVdMVnBVcVovRmJ0Njh5YkZqeHpoeTVBaTJ0cmFNSGoyYXRtM2I0dVhsOVZqdENaVlRITUNlT1hPRzRjT0gwNnBWS3dJQ0FyQ3dzTURIeDRmVTFGUWlJeVBwMGFPSGRFMThmTHlVcC85WEZoWVd6SjA3RjN0N2V5WlBub3hXcTBXdjF3TXdZc1FJeG80ZGk2T2pvN1RHSVRzN3UwUjZVa3BLQ3N1V0xTTTFOUlZYVjFjYU5teUl1N3M3N2R1M3AxNjllbnowMFVmNCtmblJ2bjM3S3QyclZxdkYzZDJkckt3c1FrSkM2TkdqQjVjdlgrYWxsMTdDeGNVRnZWNVBseTVkcXRTbUlQemJSSEFnQ01MZmN1SENCYlp2Mzg3Smt5ZXh0YlV0OGJxOXZUM3A2ZWxWVGk5WnVuUXA5ZXZYNTdYWFhzUFkyQmd2THkvMGVuMlZCcHNBZGVyVTRmZmZmMmZHakJtMGI5KysxRDQrS2lvcWl2RHdjQ205b0R4V1ZsWXNYNzZjcjc3NmlyRmp4Mkp1Ym82bHBTV3hzYkhJNVhLMmJkdkcvZnYzK2VPUFA3Q3hzYUY1OCtZVnRoa2VIczZLRlN1WVBYczJUazVPTkd2V2pEVnIxckJnd1FLRGhZc1RKa3pneXBVclhMcDBxY0xnNE1hTkc3UnQyNWJYWG51dHhHc1hMMTVFclZZemE5YXNDdnRXMnYzTDVYTHBNLzM5OTk5cDNMZ3hEZzRPWEx4NEVWdGJXK2JPblZ1bE52MzgvUEQxOVVXdFZ0T3NXVE82ZCsrT1FxSGc3dDI3eU9YeVNzOUNQT3J1M2J2ODhNTVA1T2JtY3U3Y09aWXRXMWJxVTEvaG4vUGd3UU4yN05qQnBFbVRXTE5tRGRiVzFnUUVCT0RvNkVoWVdCaDkrdlNScWdYcDlYckN3OE9sUVB1dnpNek1tRGx6cGxROUtEOC9INjFXQzBERGhnMzUrT09QRGM1UFRVMHRNVlBoN3U2T3Y3OS9tZjJWeStVVUZoWlc2UjRURXhOUnFWVE1uajJiVHAwNk1XYk1HQUNHRFJ2R3h4OS96Smd4WTBoS1Npcnp2Z1RoYVNHQ0EwRVEvcGJ3OEhDNmRldFc1cUE3THkrUE9uWHFWRGtkS0NjbmgvWHIxOU83ZDIrY25Kd3dOalpHb1ZEUW9VT0hLclVqazhtb1g3OCtibTV1VWg4MUdnMWhZV0djUG4yYWl4Y3ZZbUZod2ZidDI1SEpaTGk2dXFMUmFNck5ROC9PemlZbUpvYVdMVnZpNXViR3RHblRPSExrQ0VsSlNSdzllaFFuSnlmeTgvTUpDZ3BDbzlGdzY5WXRFaE1UbVRadFdvV0QyK0pObDBhTUdDRWRxMUdqQmlxVnl1QThiMjl2cmx5NVFxOWV2Y3B0NytIRGgvenh4eDlzM2JxMTFOU3VIVHQyTUhUbzBCSnBRZVhSYURUY3VYT0htemR2b3RmcmVmLzk5Mm5idGkxSGp4N0YyTmlZblR0M3NuUG5UdDUrKysxS0JWbVBhdGFzR1R0MzdwVFdNYXhac3dZb1N0R2FNMmNPU3FXU3VMZzQ3dHk1UTkyNmRTdThmd0EzTnpjKyt1Z2pBRmF2WHMyQ0JRczRldlJvbFdkS2hNZm41K2RIYkd3c0lTRWgrUHI2WW1kblI3dDI3VkNwVlB6MDAwOXMyN1pOT2pjNk9ocWRUbGRtaFNDNVhFNStmajZwcWFrWUdSbWhWQ29OMWhNOFd2NVVwOU9Sa0pCUXFUVEJ2NnBNY0tCV3EvbjY2Nis1Y3VVS1dWbFpxTlZxbGk1ZGFsQmkxY2JHaHNXTEYrUHI2NHVEZzBPbEtoOEpRblVTd1lFZ0NJOHRJeU9EbXpkdnNtL2ZQblE2SFpjdlh5NHhEWitabVdsUThhT3l0YjBiTkdpQXRiVzF3VCt5ZXIyZUYxNTRvY3I5VkNnVUJvT0g0T0JnZ29LQ3NMR3hZY3FVS2JScDAwWktmU2hPTXlyUHBVdVhXTE5tRFgzNjlNSGUzcDY2ZGV2aTd1N08xcTFic2JXMUxYR1BDeGN1SkRFeGtXKysrWWF1WGJ1V1d3SEYydHE2eENEZXlzcUtldlhxR1J4emNuSkNvVkJnWTFQK1ZpNjdkdTNpdmZmZXc5SFJzY1RDNHpObnpoQVhGOGZxMWF1Qm9pZWZKMDZjb0duVHB1V21VNlNucDNQbzBDRUtDd3V4dGJXVnFzM2s1ZVd4WmNzV1FrTkRTVTFOcmZRbVZHcTFtbVBIampGa3lCQlVLaFhHeHNhY1BYdVd4TVJFVWxKUzBHZzBKQ2NuczIvZlB1enQ3YkcydHViY3VYT0VoWVV4ZVBCZzVzMmJWK2sxTFMrKytDSUJBUUZzMnJTSmxKUVVJaU1qNmRDaEF6Tm56cXpVOWNMajhmYjJadVhLbFFhelhLMWJ0MmIxNnRYNCtQZ1kvSjRmUFhxVTFxMWJsN21leHNyS2lrMmJOdUhrNUVST1RnNXBhV2tHS1lENStma1VGaFppWldWRmFHZ29LcFdxeWxXSGlsUDRLcUpRS0dqV3JCbE9UazRNSHo2YzNyMTdsL3AzTVNVbGhheXNMQlFLQmV2WHIyZnk1TWwvZXgyV0lQeFR4TjlNUVJBZTI5NjllM25ycmJlb1Zhc1djWEZ4VEpvMGlSa3paa2pUNmZuNStjVEh4NlBYNjltNGNTT25UcDBpTnpjWFB6OC9mSHg4eW0zYnpNeXN4Tk0rdFZyOVdPc1dkRHFkUVhEUXFWTW5LYTBrTHkrUDhQQndsRW9sclZxMXFuQ2pwTnpjWE5hdVhjdW9VYU40ODgwM1NVbEpRYTFXazV1YnkrWExsNG1LaXVMWXNXUEk1WExtelp1SHM3TXpEZzRPSERod29Nd0Zsbi8xNkJQdHRMUTB0Rm90WDMvOU5WdTJiT0dUVHo3QnpjME5HeHViY3A5OHA2V2xrWldWUlZKU0VzMmFOV1AyN05tY09IR0N0bTNic21USkVpd3RMVm0zYmgydXJxNU1talNKV3JWcTRlVGt4TldyVjltNGNhUEJuK05mMWE1ZG00OCsrb2o4L0h5dVhMbENmbjQreTVZdFkvanc0V1JuWitQdjc4L1VxVk9SeStYRXhNUVFHQmdvcFk0OHV1aTAyUEhqeDltOGVUTlhybHpCd3NJQ1oyZG42dGV2VCtmT25hVUZwMzkxK3ZScEZBb0ZtWm1acEtXbGxkZ002MUZuenB4aDkrN2R4TVRFU0RNd2NYRnh0R25UaGlGRGhqejExYVNlQlRObXpDaHg3UFRwMDhUR3h2TEZGMStnMCtuNDlOTlBzYlMwWk8vZXZWTFZvZEo0ZTN2VG9VTUhhdGV1alU2bkl5TWp3K0NoZ2FtcEtVdVhMc1hVMUpScjE2N2g3ZTFkWWNEL1Y0bUppWlcrcG5qMlNxMVc4K0RCQTROS1NScU5odjM3OXhNUUVNREtsU3R4ZFhWbDRzU0pYTGh3Z1duVHB0R3hZMGV4VzdMdzFCSEJnU0FJanlVMk5wWXpaODZ3YTljdW9HZ0JidDI2ZGVuYXRTdGZmdmtsaHc0ZHd0cmFtcFNVRlByMzcwK3ZYcjNvMDZjUG8wZVA1c0NCQXhVR0I3bTV1ZGpiMjBzLzUrZm5ZMlptOWxpbE1UVWFEY2JHeGx5L2ZwMjR1RGlVU2lYeDhmRkVSVVdSbUpoSWd3WU5hTnEwS1c1dWJwaWJtNlBSYU1wczYrTEZpeFFVRkRCOCtIQUFBZ0lDQ0FvS1l0aXdZYmk1dVRGbXpCaDBPaDBIRGh6QTNOd2NSMGRIcGs2ZFdxWCttcGlZb05WcThmZjNKeXdzakFjUEh0Q3paMDllZWVVVmFRYkJ3c0tpM0JtWVBYdjJzSDM3ZHZyMzcwOU1UQXg5K3ZSQnFWUnkrZkpsN3QyN3grN2R1NWt3WVFMOSsvZW5zTEJRcW1Lc1RUR3pBQUFnQUVsRVFWUjA0TUFCbGkxYlZpTE5LQ29xaW12WHJxRldxMGxMU3lNdUxvNTc5KzRobDh1WlBIa3lFeVpNd01YRmhkRFFVSzVmdjQ2VGt4TmJ0MjRsTGk2TzFxMWIwNzE3ZDNyMjdGbnFuODNXclZzWk9IQWdreWRQbG82clZDcnUzTG5EMmJObnVYNzlPb01IRDZaNzkrNUFVV1didG0zYnNuSGp4a3FWSWUzUm93Y3RXN1lrUHorZldyVnFNV2pRSUVhTUdFSEhqaDByL3NNUS9oRkJRVUdjUDMrZXRXdlhTb0g3cTYrK3lzaVJJMm5kdWpWOSt2UXA4OXJCZ3dkTC8yOWtaTVNtVFpzTUJ0Z3ltWXozMzMrZnZuMzdZbUppd3RLbFN5dlZwK0x2aCtqb2FISnlja3JNMWxVa0xTME5Nek16ckt5c3lNdkw0OWRmZnlVME5KUkdqUnF4Wjg4ZUtWVnU4K2JOakI4L252ZmVlNCs2ZGV2U3NXTkgzbjMzWFlQdk8wR29UaUk0RUFTaHlzTER3NWsrZlRvK1BqNWtaMmVUbjU5UFlHQWdXN1pzd2RuWm1jbVRKek5wMGlUeTh2TG8yYk1uYjd6eGh2VEUzOFRFcE1MQUFJcFNsaDZkT1ZDcjFZOWRqejR2THc4akl5TWNIUjI1ZGVzV29hR2gxSzlmbjA2ZE9sRllXTWlISDM0b25Ydmp4bzF5YzQyYk4yL09talZycEJtRzBhTkhjLzc4ZWNhTUdVTldWaFp4Y1hIRXhNUXdjZUxFRWhWU0trT24wMkZtWm9heHNURVRKMDRFNFBYWFg2ZHIxNjRHZ3hVek16TnBFV1pwQmc4ZXpQYnQyMW04ZUxFVVJNVEd4cEtXbGtaOGZEeERodzZsWGJ0MkFBYmxUVTFNVEZBb0ZMUnAwOGFndmRxMWE1T2Fta3AyZGphTkdqVml3SUFCdUxxNk1tM2FOUHo4L09qU3BRczZuWTQ1Yythd1k4Y08wdExTdUhUcEV1Kzk5eDVqeDQ0dHM1OVhyMTdsM3IxNytQajRTTmRmdTNZTkR3OFBPbmZ1VEljT0hUaHk1QWdmZnZnaFgzLzlOVzNidHFWcjE2NWxWcklweTZOclhxeXRyY25PenBaK1ZxbFV4TWZIYy9mdVhkUnFOWjA3ZDhiUjBiRks3UXVWcDFRcWtjdmxMRnk0ME9DNGg0Y0hIMzc0SVQ0K1BoWHVTZkNvMHA2OEYxY3lldkhGRnl1OW5xWkZpeFpjdm55Wjc3Ly9udi85NzM5Vi9qdFFyMTQ5K3ZUcGcwd213OXpjbkNGRGhwUzZuNEdEZ3dPN2QrL202dFdybUptWjRlWGxWZVdaRFVINEo0bmdRQkNFS2p0NzlpeDVlWG1FaElSSWVlcXJWNjgyU1BreE1qTGl3b1VMZUhwNlNzY2ZQbnhJUVVFQkRSbzBxUEE5bEVxbFFjbksvUHo4S2k5dUxmYnc0VU5NVEV4d2RIVGsxVmRmNWV6WnM2U25wOU8zYjEvT25Uc25uYWZSYURBeU1pSS9QNy9NdGh3Y0hLVGRUNkdvR2xLYk5tMzQ4c3N2T1hMa0NKTW5UMmJFaUJHMGF0WHFzZnFhazVNalZXMTUxTjI3ZDRtTWpNVEd4b2ErZmZ0aWFtcGFiaERqNHVLQ1hDNm5vS0JBZW1LcFVDaW9VNmNPdlh2M1JpYVQ4ZFZYWDlHL2YzK0RmT3lDZ2dKcTE2NWRZbGJDeHNhRzk5NTdEeWhhcUJrYkc4dkhIMzlNVGs0T0FRRUJMRnEwaUVtVEp1SHI2NHU3dXp2dTd1NG9GSW9TVldMK3l0blptWmt6WjBxNTZKOSsraWthalVZS1dJS0RnNmxkdXphZmZmWlpsZlBHaS91YW1wcEtTa3FLVk1NK0l5T0R6WnMzNCsvdno3MTc5M2o0OENFV0ZoWlNoWm92dnZpQ1ZhdFdTY0dUOEdRNU9UbVZtUVkyZXZUb0ovWStiNzc1WnBXdjhmWDFKVE16ODdHdWxjbGtKU29sbGNYUzBsS1VOQldlV2lJNEVBU2h5dDU4ODAzZWVlY2Q1SEk1dTNmdnh0blptVWFOR3ZIZ3dRT0RwL3ZIamgwenFCeWlWQ29CS3R6QVNxL1hjL1BtVFlPTmpIUTZYYWtiZUZXR1NxV1NCdHczYnR3Z0xpNk9nSUFBUWtKQ2FOS2tDVkEwTTNIMjdGbU1qSXhRcTlWVmFuL2V2SGxBVVZuWHBLUWtldmJzeVowN2Q3aHk1UXJ0MnJXcjBneENWbFlXTldyVUlDb3FpdURnWUM1ZHVrUjBkRFFyVjY2a1RaczI5Ty9mSHloNjJsOVFVRkJtT3pLWkRDc3JLOWFzV2NPTkd6Znc5ZlZGcjlkalpHUWtMWVEwTVRGaDlPalJiTnUyVGZvY3NyT3pLNndzZGYvK2ZkNTY2eTNHakJuRDlPblQrZlRUVC9IMTlhVmZ2MzU4OU5GSHpKZ3hBMDlQVDVSS3BWUnJ2aXgxNjlZMVdJZGdaR1FrL1RudjM3K2Z3TUJBdG0zYmhrd21JeU1qZzlUVVZESXlNakF5TXFKcDA2WWxGbVNucEtTd1lNRUNNak16eWNyS0lqczdtenAxNnVEcTZvcXpzek4xNjliRjJ0cWFQbjM2TUhqd1lHclVxRkZxTUNZOHYwcGJIeUVJenhNUkhBaUNVR1hGZzZudzhIQ3VYTG5DcWxXcmlJMk5aZlRvMFh6OTlkYzBiTmdRcFZMSnhZc1htVDkvdm5TZFVxbEVvVkJVV0ZZd0ppYUczTnhjMnJadEt4MlR5K1hvZExveXI4bk56UzExWmtHdjE1T1ZsU1d0SlZpelpnMmZmZlladHJhMm1KdWJrNVNVQkJUbDJzZkd4dEs0Y2VOeVp3NGU5Y1VYWDJCdmI4K0RCdy9JeXNyaTNyMTdYTGx5aFlLQ0FteHNiRGgxNmhUcjE2OW4rL2J0bGQ2NEt6WTJscnAxNjJKaVlvS1ZsUlg5Ky9jbkxDeE0rbHdmL1R6MGVqMGFqYWJNcWljS2hZSnUzYm94WWNJRWF0V3F4WTRkT3d6V1UvajYraEljSE15NWMrZWs0Q0F6TTdQY0ZJY0hEeDd3eVNlZk1IZnVYTHk5dlhuLy9mZFp2SGd4RFJzMlJLUFJzR2pSSXViUG44K01HVE9vV2JObWxkSWxkRG9kNmVucEtKVktrcE9UeWNyS0lpd3NqS0ZEaDZMVmFxVjBxL3o4ZkI0K2ZJaXBxU2w3OSs0MVdFUmVwMDRkVnE1Y3lhMWJ0N0MxdGNYVDA3UEU0UCtQUC83QTF0YTIzRVhNLzAyeS9JY1BIMVozSjRSblFFRkJBY2pJcnZoTTRWa2tnZ05CRUI1TFltSWl5NVl0WStQR2pjVEh4M1B4NGtYTXpjM1pzR0VEWDN6eEJaczNiMmJZc0dFR2c4TzdkKy9pN3U1ZVlYV09RNGNPMGFsVEo0T253cWFtcGdaNTRuOTE4dVJKK3ZmdlgyS2duSkdSQVJRTnByZHMyY0s3Nzc0cmJVYldxbFVyTm03Y1NPZk9uVkdyMWRMT3k1VU5EdUxpNG5Cd2NHREFnQUhVcjErZnlNaElCZzBhSkcxVzV1VGt4T3pac3l2Y2FmbFIwZEhSTkdqUUFEYzNOeW1OWnZYcTFTWFNjNHB6c3ZQejg4c01Ec3pNelBEMDlKU0NNWlZLWlJCZ0dSc2JzMjdkT2pJek02VmpTVWxKWmM0Y1JFZEhzMnJWS3Z6OC9HalpzaVZROUtSLzkrN2RlSGg0TUh6NGNKeWNuQmd3WUFCVHAwN2xwWmRlcXZCK2QrM2F4Y0dEQjFHcFZCUVVGRWg3VXJpN3UrUHA2VW1uVHAxd2NYR1I5aW1vREh0NyszSlRObVF5V2JtTHp2K3JaSEEvS2pxbXVyc2hQQU15TWpMUm83OWUzZjBRcW9jSURnUkJxTEtJaUFpbVRadUdUcWRqM0xoeHRHblRockZqeDlLNWMyY09IanhJYkd3c2x5NWRZcytlUFFiWGhZU0U0T1hsVlc3YnFhbXAvUFRUVDN6NzdiY0d4MjFzYk1qSnlTRTlQYjNVcWg3WHIxK25XYk5tSmRZenhNVEVvRkFvME92MTBpN0d4UlFLQmQ5Ly96MVpXVm5JNVhLc3JLd0lDQWdvTjEzblVZV0ZoYlJvMFVJcVVhclJhQXpLYm1xMVdveU5qYXUwQWRPTkd6ZEtMR0xVYURRRyt4TUEwaUJmcFZLVldjRkpMcGNURmhiR3laTW55Y3ZMNC9MbHl5Vkt0VnBZV0JqTXVFUkVSREJ5NU1nU2JmM3l5eTlFUmtheWV2VnE5SG85aHc4ZjVzY2ZmeVFwS1lrMzMzelRZRE95ZHUzYWtaMmRUVlpXRmdVRkJlV21nNzMyMm12MDZ0VUxZMk5qZzdVY3hXN2V2TW10VzdmS3ZQNXg2SFM2WnpJNDBLTS9sWmFlM2l0ZzMzNUdqeXhaTWxZUUttUHFqTm5rNXVXaDEzR3h1dnNpVkE4UkhBaUNVR1VuVHB3Z0xTMk52bjM3OHQ1Nzd4azhHZmZ6OCtPZGQ5NWgwYUpGV0Z0Yms1aVlTTDE2OWNqTXpPU1BQLzRvdDM2NVJxTmh3WUlGK1BuNTRlN3VYdUwxVHAwNk1XdldMR2JPbkltbnB5ZEdSa1lVRkJSdy92eDVqaDgvVHQyNmRVc0VCN0d4c1NnVUNnb0tDc2pNekNRcUtvclUxRlR1M2J1SFVxa2tKU1dGNU9Sa0hqNThTSk1tVGJDd3NDaTNDbEF4dlY3UDFhdFhEZTVkcTlWaWJtN093NGNQdVhidEduLzg4VWVKUVgxNWtwT1RTVTlQbDJZMmlwbVltQmpVVG9laVJkWlFsT1pUMW82cnRyYTJoSVNFMExKbFM4ek16UGp1dSs4TXlrQkNVWTYrU3FXaVljT0dYTDkrSGFWU1dXS05SSEVGbjRFREJ6Smh3Z1JDUWtMbzI3Y3ZTNVlzWWZQbXpRWjlpNHFLNHNNUFAyVHk1TWtjUDM0Y1gxOWZGaTVjV0c1UVdONk9zV1ptWmlWMmgvNjdIajU4V0ttTitQNXI3a2FFcm5aL29lVmJIeTlkNGZYalR6L1R2bDBiUEVyNVBSS0V2OUxyOWR5NEZjNmx5MWVKaklwR3I5ZnZpWThNL2FPNit5VlVEeEVjQ0lKUVpTTkdqS0JSbzBiMDd0M2I0TGhPcDJQcDBxV01IajFhcXZTU2twTEN4SWtUMFdnMG1KbVowYTFidDFMYjFHcTFMRisrbkc3ZHV2SHFxNitXZXM0SEgzekE5T25UR1QxNk5BcUZBak16TXg0K2ZDZzlCUzRyMzFxajBiQjA2VkxVYWpWV1ZsYlkyOXRUczJaTm1qZHZUdGV1WGJHeXNrSXVsM1BpeEFtMmJkdFdxUUc5VnF2RjN0N2VZQlpEcjlkamJtNk9wYVVsMTY1ZDQ4aVJJNlhXOWkvTG9VT0hHRFZxVklrMG9VY0RrTVRFUkhKeWNqaDc5aXlBUVVyUVh3MFlNSUMrZmZ0S2cvZng0OGRMYXd1S09UazVNV1hLRkxLenMxRXFsVGc2T3BZb1k2cFFLS1NLUjB1WExpVW5Kd2NQRHcvcC9lVnlPVXFsa24zNzluSDM3bDJXTDE5TzA2Wk42ZCsvdjdSdytlV1hYOGJIeDRmMjdkdFhhV0NlazVOVDZYTXJRNnZWa3BDUVVPR2k2LzhvemNOOGJWY0ZyQWdKRFhzekpEU3N1dnNqL01mbzlmcDdPajB6alBJZi9BaFV2RVcwOEV3U3dZRWdDRlZXVmluQ2dJQUFSbzBhWmZEa3VWMjdkdFNzV1pPSWlBaFdybHhaYWdxTVdxM200TUdEakI0OXV0eWE1SFhxMUNFZ0lJRHc4SENpb3FMSXpzN0czTndjZTN0N21qVnJWbXBhU3BjdVhjakp5V0g4K1BFVjNwZUhod2VCZ1lHVlNnT1N5K1ZzM3J6WjRKaGVyNWVxTlUyY09KSFkyRmhtelpwVllWdFFWQUhveG8wYnJGaXhvc1JyTDcvOHN2VC9UazVPN04yN2w5Mjdkd09VTzhqOTYzNFM0OGFOSzNHT1RDWmp6cHc1REI0OEdHTmpZOWFzV1ZOdWpYbEhSMGNjSFIyNWRPa1NOMjdjNE5xMWE4eWNPUk8xV3MyRUNST2tJQUtLeXI1dTNicVZGU3RXY1AzNmRTSWlJbWpSb2dWVHBrd3A5Yy9xcjNRNkhWZXVYSGtpQzRmMzc5OFBGS1Z0cVZTcXg5cHArNy9nWHV5TlZPQXR1d1lOM2plWFc5WXgxY2xFQVgyaFFob1pldU9Dd3ZpNHVQQ1U2dTZMSUFpQzhBOXlhOWlxbFh2alZ2cHRPNzdYLzlPMFdxMitzTEN3MU5kKy8vMTMvYVZMbC83eFBqd0pHelpzME8vZnYvK3hyaDAxYXBUK3dZTUhqM1Z0WUdDZ1BpY25wOUxuZi9EQkIvclhYMy85c2Q2ck5HdldyTkZmdVhLbDB1Zm41ZVhwMzM3N2JmMzQ4ZU9mV0IrS3BhU2s2Q2RPbktqdjJiT24zdHZiVzMvbzBLRy8zV1p1YnE1K3hvd1plbTl2Yi8yb1VhUDBPcDN1Q2ZTMGN1N2R1NjkzYjl4SzcvWkNxMFhWL1owZ0NJSWdDTUp6N044TURwNFZoWVdGanoxd1hMSmt5UlB1VGRtU2s1UDE4Zkh4LzlyN2xTWWpJME9mbVpuNWo3U2RuWjJ0NzlXcmwvN0REei9VYTdYYUo5Sm1YbDZlL3ZYWFg5ZmZ2WHYzaWJSWFdTSTRFQVRodjBTa0ZRbUNJRHlpckxLZ2xWSFpGS0lub1NybFVmOHBGZTErL0hkWVcxdXpkKzllN096c0tpeDlXMWtLaFlMdnZ2dnVpYlFsQ0lMd3JCTEJnU0FJd2hQeWFCbFQ0ZTk3UmhjTkM0SWdQTldldlZwdWdpQUlnaUFJZ2lBOEZoRWNDSUlnQ0lJZ0NJSUFpT0JBRUFSQkVBUkJFSVQvSTRJRFFSQUVRUkFFUVJBQUVSd0lnaUFJZ2lBSWd2Qi9SSEFnQ0lJZ0NJSWdDQUlnU3BrS2dpRDhKK2wwT295TW52enpuY3VYTDZQWDYyblhydDBUYjF1b0ZzWjE2OVkxTXpWMU5LM3VqZ2hQbndkRzJYckxnb0tDeE1URWZFQlgzZjBSbmc0aU9CQUU0Ym0zYnQwNlVsTlRtVFZyRnJhMnR0THg1T1JrTm03Y1NJMGFOWGo3N2JleHQ3ZXZVcnZwNmVtTUhUdVdKazJhTUgvK2ZJTzIvdzZOUm9PUGp3OWFyWlpKa3liaDQrUHpSTm9GeU1qSVlNNmNPYnorK3V0ODhNRUhUNnhkNFY5blZMOVJ5ekhHUmpLeDY1dFFKbHRzd0F6Y0d6dG9OT2hhSjRSZnYxSGRmUktxbndnT0JFRjRybVZsWlhIczJESHM3ZTFKVFUzRjF0WVdQejgvTEMwdHNiS3lJam82R3FWU1NaOCtmYW9VSE55NWM0ZVpNMmRTVUZDQW82TWplWGw1VHl3NGtNdmxmUFBOTjh5WU1ZTVZLMVk4Vm5CdysvWnRIQndjU3R4VHMyYk5BTEVCMlgrZDJ3dXR2Z2Y5cThaR1JyUnUxWUkyclZ0VmQ1ZUVwNUJHbytHUFB5OFNjVHRLYnF5WFhYZDlvZFg4dUlocnk2dTdYMEwxRXNHQklBalBMYVZTeWRLbFM1a3laUXI5Ky9kSEpwTUJZR0ZoUWFOR2pYajc3YmRac21RSmZmcjBvVldyeWcydXNyS3k4UGYzSnl3c0REOC9QN3AxNjRaYy91Uy9hbXZYcnMyMmJkdjQ3YmZmSHV2NkkwZU9zSC8vZmpadDJrVHo1czJsNHpZMk5nQzg4TUlMVDZTZndyL1B6YXZWRU5DLytuTFA3ckwxcTFkZ2JxNm83aTRKVHpHOVhrOU9qb3J1ZlFiS01yTWVMSzNib01uM3lURzM0cXU3WDBMMUVjR0JJQWpQcFkwYk4zTDI3Rm0rK2VZYmFVQmN6TWJHQmxQVG9oVHRyS3dzK3ZidFcrbDJJeUlpZVBubGwvbnBwNTh3TlRYOVJ3S0RZbVptWnJ6ODhzdm85WHFVU2lWMzd0emg5dTNiUkVaR290VnE2ZDI3TjcxNzl5NzEydmZlZTQra3BDU09Iejl1RUJ3VTkxZk1IUHgzeVl6MHZVek5UR1dmZjdaTUJBWkNoV1F5R1RZMjFwejQ1U2ZhZFhsSlptcGkyaG9Rd2NGelRBUUhnaUE4bDdwMDZjTDI3ZHVSeVdSY3ZueVp1TGc0Zkh4OGtNdmxaR1JrMEwxN2R3RHk4L1BKeU1nQUlDOHZEeE1UazNJSC9CMDdkZ1RBMDlPVDNOemNKOVpmblU1SGFtb3E4Zkh4SkNZbWtwQ1FJUDAzSnljSGEydHJiRzF0cVZHakJwYVdsdFNvVVlQMDlIVDBlcjAwSS9Jb0V4TVRWcTFhUlU1T2pzSHhnb0lDQUg3NjZTZmk0dUtJajQvbmswOCtvWFhyMWsvc1hvUi9saDdxdTlTcmg1V2xaWFYzUmZnUHNiZXZpYm01Z2x4Vlhrdmc1K3J1ajFCOVJIQWdDTUp6eWMzTkRZQVBQdmdBRXhNVFhuNzVaZVJ5T1ZxdGxzVEVSR2t3M0xWclYrYk5tOGVxVmF2SXlzcGk2TkNoekpzM3I4TDJiV3hzT0h2MkxBY1BIaVErUHA1Tm16WlJ2Mzc5RXVkcHRWcU1qWTFMSE0vT3ptYmR1blVrSnlkei8vNTlWQ29WcnE2dWVIaDRVSzllUFVKRFE3R3hzV0hidG0xWVdWbFY2cDd6OC9QNThjY2Y2ZG16SjNYcTFQbS9KNFpGc3laMzd0eGgxYXBWaElTRUFKQ1Nra0w3OXUyWk1tV0tTREg2ejVGWlcxdGJWM2NuaFA4Z3VWd09NdXBVZHorRTZpV0NBMEVRbmt1Vy8vZFU5ZXV2dnphWUNmamxsMThZTzNZc3hZT3JrU05IMHJ0M2IxSlRVekV6TThQRnhhVkVXenFkRHFWU1NVUkVCTUhCd1lTRWhCQVZGY1Vycjd5Q3I2OHZEUm8wSUR3OEhLVlNTWTBhTlZBcWxkeTRjWU9nb0NET25EbURpNHNMdnI2KzlPdlhUMnJUeHNhR21UTm5jdXZXTFJ3ZEhYRjJkalo0ejBPSERtRnNiRnpwd0FDSzBwQXVYcnpJcGsyYjJMOS9QN1ZyMTVaZTgvRHc0S3V2dmtLcjFkS3hZMGZtenAxTHJWcTFLdDIySUFpQzhHd1F3WUVnQ00rbDRqMEN3c0xDT0gzNk5QSHg4YXhkdXhZdkx5OGFOMjVNZW5vNjMzNzdMWm1abWJ6OTl0czBhdFNvMUhaKysrMDNGaTVjaUZxdHBuUG56Z3dZTUlDV0xWc3liOTQ4bWpWclJzT0dEUUg0OWRkZjJiMTdOMzM3OXNYRnhRVm5aMmVHRFJ1R3ViazVQLy84TTh1WEw2ZERodzRHdWY0S2hRSnZiKzhTN3hrWEY4ZWRPM2NZTm13WWh3NGQ0dmJ0MjZTbXB1TGo0ME9YTGwzS3ZlL2x5NWV6YnQyNk1qOFRuYTZvMUxtSmlZbkJhL241K1UrMDRwSWdDSUx3ZEJMQmdTQUl6NlhpUVhCSVNBZ2VIaDY4L3ZyclBIandnS05IajdKaHd3YnM3ZTFwMEtBQnUzYnR3c3JLaWxtelpwWGFUdGV1WFRsMjdCaEdSa2JTSXVZMzMzd1RoY0p3SVdpWExsM1l2WHMzaXhjdk5waXBpSTZPQm1EWnNtV1ZYZ1M4YTljdUtlVW5KU1dGK3ZYcnMyclZLdDUvLzMwMmJ0eElwMDZkeXJ6V3lzcUsrZlBuQTVDUWtHQXdFMUpRVU1EdDI3Y0IrUEhISDZVMUR2SHg4ZHk3ZHcrQWhnMGI0dS92WDZVWkMwRVFpb29iWExod2dkNjllNWVhU2lnSVR3c1JIQWlDOEZ6UzYvVUF2UEhHRzlKYUE0RFJvMGRqWTJPRHBhVWxXVmxaYk55NGtZRURCNWJiMXFPQndJRURCOGpKeWFGbno1NTg5OTEzSEQ5K25IZmVlVWZLMjFlcFZBWlAzMU5TVXZEMjlxWnIxNjZWNm5kc2JDeUhEaDNpNjYrL3hzYkdSbG96MEtoUkk5TFMwaXE5czNGTVRBeHhjWEg4OU5OUHBLU2tFQnNiUzNaMk5nOGVQS0JIang3azV1Ymk0ZUZCdTNidHFGbXpKbFpXVmlnVUNveU1qTEN3c0tqVWV3alB2cnk4UE16TnphdTdHNlhLeU1qQXdzS2lSS0JlR3BWS3hZRURCeGcwYUJCMmRuWUdyOTI0Y1FOemMzTThQRHlxM0lmdzhIQmNYVjJ4c0xBZ0p5ZUgrZlBuRXgwZHpaUXBVNnJjbGlEOFc0eXF1d09DSUFqVm9UZ1l1SERoQW9zWEwrYWJiNzVCcDlPUmxwYkcrKysvTDYwUmtNbGtlSHA2VnFyTjFOUlVObTNheE5LbFM1SEpaTHorK3VzNE9Ua3hmZnAwYkd4c3NMVzFKVHM3MitDYWhJUUV4b3daVTZuMk5Sb05uM3p5Q1FNR0RDaXg3OEx0MjdmcDJiTm5wVXFuRmhRVThOVlhYOUd0V3pkR2poekpnQUVEV0w5K1BZY09IVUl1bDlPZ1FRT21UcDNLb0VHRDZOMjdOMjNidHVXRkYxN0F6YzJOK3ZYclN5bFp3dlBoOU9uVHFGU3FVbDlidm53NTA2Wk4rMXZ0TDF1MlRKcXhxZ3lOUnNQZHUzZUJva0Y5VEV3TTU4K2ZaKy9ldmF4ZXZacFpzMll4WnN3WSt2WHJSKy9ldmRtM2IxK0ZiVnBaV1JFUUVNQ0ZDeGRLdkhibnpoMWVmZlZWb3FLaUt0Vy9iZHUyc1hIalJxQW9tUGZ6OHdPS1pna2RIQndZTjI1Y2hXM2s1ZVh4NVpkZkVob2FXdXJybVptWmpCZ3hvbEwzSmdoVkpXWU9CRUY0cm1nMEdxNWN1Y0tSSTBjQUNBb0tZdUxFaVRnNU9RSFF2SGx6VnE1Y3lkU3BVM0YzZDhmVjFSVXpNN01LMnkwc0xHVFdyRmxNblRxVnhvMGJVMWhZaUV3bVkvNzgrWXdhTlFvb3FwQzBaY3NXYVYrQ3hNUkUwdFBUcVZHakJqMTY5S2p3UGRhdlg4L0RodytaUG4yNndmRzB0RFFpSWlLWVBIbHlwVDZEVmF0VzBhSkZDNHlNakhCeWNwTHVQU0FnZ0RwMTZqQjI3RmdBZHUvZVRWcGFHak5uemhScEVNK3hyNzc2aW9zWEx6Sm56cHdTcjlXc1daT1ltSmhLdDVXV2xrWjhmRHl0V3JXU2dzeW9xQ2htejU3TlR6LzlWS2syakkyTm1UeDVNaTFhdEtCUm8wYlVybDBiSnljblhuenhSUndkSGFYMHZ2VDBkRWFNR01HWFgzN0ppQkVqU2kzcCs2aTZkZXZpN3U0T0lKVUhocUpCL1VzdnZTU3RINnJJZ0FFREdEWnNHTDE2OWFKSGp4NTgvdm5uYURRYXpwdzV3OEtGQzB2c3ExSWFjM056RkFvRjQ4ZVA1OGNmZjVTcXEwSFJPcWRWcTFiaDZlbEpuVHFpc0pEdzVJbmdRQkNFNThZUFAvekF1blhyTURVMVpjaVFJUURNbURHanhOUDJtalZyc25qeFlrYU9IRm5wZEo4VksxYlF2MzkvQmcwYUJCUTkrU3RXUEtod2QzZW5jZVBHTkcvZVhFclZNVE16cTNEUUFrVUQ5OU9uVDdOMTYxYXAwbEt4WDMvOUZRc0xDOXEwYVZOdUc0V0ZoU3hmdnB4ZmZ2bUZvMGVQR3J4MjllcFZkdTNheGJadDI2UkIwU3V2dk1MUW9VTXhNVEhod3c4L3JQaERFSjQ1MmRuWkpDY25zM3o1OGxKZno4dkxvM0hqeHBWdUx6TXprM2ZlZVlmSmt5Zmo2K3NMUUsxYXRXalFvRUdsMjVESlpEUnYzcHl4WThmU3BFa1RvQ2hOTUN3c2pNT0hENlBUNlpnOGVUTDI5dmEwYk5rU1UxUFRDbi9ISGp4NFFFRkJBZWZPblNNOVBaM3QyN2ZUb1VNSDNuampEVTZjT01IMjdkc3IzVDhuSnlmbXo1K1BrNU1UNXVibTdObXpCNVZLaFptWkdVMmFOQ0VzTEl6bzZHZ2NIUjE1OGNVWHkyeG4vUGp4dEc3ZEdudDdlNkJvZmRUV3JWc0pEdzluN2RxMWxkNjFYUkNxU2dRSGdpQThONFlQSDA2TkdqWG8xS2tUS3BXS25UdDNsbnFlV3EzbTg4OC9wMVdyVm9TSGh6TjM3bHptenAxYjVpTGNnSUFBK3ZUcFEvdjI3YVZqYVdscEpZS09QbjM2MEtKRmkwck5SRHhxOSs3ZEhEaHdnRzNidHVIazVFUnFhaXJHeHNZNE9EaVFuNS9QM3IxNzZkdTNiNFh0NXVUazhNc3Z2OUNpUlFzY0hCeUFvaXBFMjdkdlorZk9uZFNwVTRkbHk1YVJscGFHaFlVRlRrNU9kT3pZa1lDQUFEcDA2RkJoSlNUaDJYUHMyREZHamh5Smw1Y1h4NDRkdzgzTnpXRGZpN1MwTkx5OXZhVVp1YVpObTVhN1dOM1QweE5UVTFOcHRncUtCdnZObWpXclVyK3NyS3lrbVlmTXpFeSsvdnByc3JLeThQRHdvR2ZQbnRKNU5XdldySENOek04Ly84emh3NGRKVGs3RzB0S1Nodzhma3BhV1J2LysvVGx3NEFBOWV2U28xQlA2ZmZ2Mk1XREFBTzdmdjArdFdyVTRlL1lzU1VsSmFEUWFjbk56MGVsMEJBUUVZR3RyUzNCd01MLzk5aHVqUjQ4dU4vQXVybFpXL0gyeWZ2MTZ4bzRkeTg4Ly95eUNBK0VmSTRJRFFSQ2VHektaak42OWV3TVFHUm1Ka1pGUmlRSDhoUXNYV0xWcUZkN2Uzc3lhTll2VTFGUW1USmpBSzYrOHdxUkprK2pYcjUvQklMeXdzQkFmSDU4U0E1RGs1T1FTZy9YS0xoWXVwdEZvV0w5K1BibTV1WHozM1hmU3dzOWF0V3J4OGNjZms1T1RRMVpXRnVucDZVeVlNS0hDOW1yV3JNbXdZY040ZElPczdkdTNzM1hyVnR6YzNLVDFCVTJiTnBVV2NlYm41M1ByMWkyQ2dvSkVjUENjVWF2VkhEbHlSTXFmLy83Nzd6RTNOMmZod29YY3ZYdVhsSlFVSWlJaXlNM041ZHExYTl5NmRZdmMzRngyN3R4WjZvWi9VUFE3YUdGaFliREhobHF0THZQOHN1aDBPaW5WemM3T1RrcDUwdXYxSkNRa2NQNzhlVHc4UExDeXNxcHcxc0RIeHdjZkh4L2VmZmRkMnJWcng4eVpNeGt3WUFCeXVaeURCdyt5ZWZObTFHbzE1ODZkNC9mZmY4Zkx5NHMzM25qRG9JM016RXcyYk5oQWFtb3FOV3ZXcEY2OWVqUnYzcnpFOTBXeDMzNzdUZXFmUnFNeCtCNzYvdnZ2VVNnVURCOCtYRHJtNE9BZ0JmUU9EZzQwYmRwVXV0L2s1R1NTa3BLb1diTm1wZGRIQ1VKNVJIQWdDTUp6S1MwdFRmckhWcVBSY096WU1TNWV2SWkxdFRVclY2NlVVb0djblozWnZIa3p2cjYrTEZteWhIWHIxdEcrZlhzR0RoeEkxNjVkTVRFeEtiRW5nRWFqSVRzN3U5S2xTVXVqVnF1bDZpbGVYbDRHcnhrWkdiRnc0VUlHRGh4SVdsb2FjK2JNcWZTR1pSOTk5SkZCeWxQOSt2Vlp0MjVkbVFOL016TXpsaXhaUWxwYTJtUGZpL0RmbzlGb1dMNThPWU1IRDhiS3lvcUxGeStTbDVmSGhnMGJ1SC8vUHRldlg4ZkZ4WVdNakF6OC9mMnBXN2N1QVFFQitQdjdHd3o4UzZOV3F3MStOOVJxdGZTN1dKWCtHUnNiYys3Y09SSVNFa2hLU2lJMk5wYUVoQVNjbkp4bzNMZ3hOV3JVd056Y3ZOVEYxSmN1WGVMbXpadW9WQ3FTazVOSlQwL0gyTmdZWDE5Zi9QejhjSFYxWmUvZXZSZ1pHYkY0OFdKQ1FrSndjM1BqeFJkZk5KaVpLTFpqeHc2YU5HbkNsQ2xUVUNxVnBLV2xFUmtaU1dCZ0lERXhNU1FsSmJGZ3dRSmF0R2hCWW1JaVE0Y09wWGZ2M3FVR0xpMWJ0dVRkZDkrbGRldldVb1VrclZhTFVxbms3dDI3SkNVbGNmTGtTUUlEQTBsUFQ4ZkN3Z0pMUzB2TXpjMzU4TU1QRGRZbkNNTGpFTUdCSUFqUHBhWk5tMHFwREhLNW5JRURCNVpac3RURnhZVTllL2J3MjIrL0FVVnJCOHBMZzVETDVmVHMyVk5hM1BnNEZBcEZ1VldNVEV4TW1EOS9QaVltSm5UczJMSFM3Y3JsY29PWmcvNzkrMWQ0alVoZmVQN3MyTEdEd01CQWtwS1NDQXNMSXpJeWtyVnIxeUhrRWg0QUFDQUFTVVJCVkdKblo0ZWRuUjFlWGw2RWhJVGc2ZWxKM2JwMWdhSXFXRTJiTmkwM3ZTMDNOeGUxV20wUXpPYm41MWRxa2U1ZjJ6RTJOcForRC9mdjM4K2lSWXVZTzNjdTY5YXRrLzZPQndjSFUxaFlXT0o2THk4dm9xS2ljSFYxcFgvLy9yaTd1L1BwcDU4eWFOQWdtamR2anFtcEtWZXZYc1hmMzUrZ29DQWlJeVA1OXR0dnkrelB0V3ZYZVBmZGR3SDQ4ODgvQ1EwTjVYLy8reCsrdnI3Y3ZIbVQyYk5uRXg0ZVRvc1dMWEIyZGk2eDQvbWptamR2enQ2OWUzRnljaUlwS1ltbFM1ZVNsSlJFZ3dZTjhQVDBKQ3NyaTA4KytRUXZMNjhxcHlnS1FtV0k0RUFRaE9lU3M3TXpTNVlzcWZUNTl2YjJEQjA2dE5MbmYvYlpaNC9UclNvUmFUN0NQNlZMbHk2MGE5Y09MeTh2MXE5Zno0UUpFNlFnb05pcFU2Zm8xNitmOUxOU3FhUmV2WHJsdHB1UWtJQ0RnNFBCdW9UOC9Qd3E3NTJSbTV1THFha3A5dmIydUxxNmtwR1JnYU9qSTQ2T2psSmdrSldWaFpHUkVmbjUrU1d1dDdXMTViWFhYZ09LVW56OC9mMUpURXprL3YzN0xGNjhtRm16WnRHMmJWdXNyS3l3c2JHcE1PMXB6Wm8xMHV6SGtDRkRwSUlINS80ZmUzY2FHTlBaTm5EOFA1T0pURlpaa0VTQ1dJTmFZKzlqcjlxTEtrcFZWVDEydFZORmk5cEt0VXExS0cxVmJiVzAxaXBhZTZzRUlVRVNDYkpuRXRuWFNUTEwreUdQZVUyenR6VGFYcjh2N2R6bm5IdXVjeExjMTdtM3MyZTVldlVxaHc0ZE1rdktTL0l3ZVhCeWNtTERoZzFteDQ0ZVBVcmp4bzFMWFpjUVpTWEpnUkRpWDZzMG15TUo4Vy9rN2UwTndDKy8vSUs5dlQyZE9uVml5cFFwdlBqaWkzVHAwb1hzN0d4T25qeko3dDI3VGRkb05Kb1M1OVhjdUhIRGJFSXo1TTlES090U3VXbHBhYVk1T0JzMmJPQ2RkOTdCM2QzZHRPTjNkblkyQnc0Y0tESTVlRWluMDNIczJER2FOR25DNE1HRE9YUG1ERE5uenFSYXRXb3NXTENBeXBVckV4UVVSTXVXTFl1TnA3QmhVVnF0bG9pSUNHN2N1TUdPSFR1SWlZa2hMaTZPaElRRTlIbzk3ZHUzWitiTW1VWE9pUWdLQ2lJcEtZbG5uMzNXVkphZW5vNjd1enQ1ZVhrRUJBUnc4ZUpGZXZUb0lYTU54R01seVlFUS8yQUc5R2tXV0JBVEcxdmVvUWp4cjVYN3YyRXRCb1B1YmptSFVpWkJRVUhzM2J1WGxTdFhjdlhxVld4dGJWbTBhQkVkT25SZ3g0NGRQUGZjYzJhN0NVZEVSREJreUpCaTY3eDgrVEtkTzNjMksxT3BWT1RsNVJXWXV3UDVleUFVdHI5QVFrSUNhcldhRXlkTzRPM3RUYmR1M1lEOHh2T21UWnNJQ0FqQVlERFF0bTFic3prMmo4ckt5bUxKa2lYMDd0MmJEaDA2c0hqeFl0cTFhMGRvYUNpVksxZG16cHc1ekpremg5emNYTk5HWm9WSlRrNW01ODZkWkdSa2tKaVlTRUpDQWdxRkFudDdlMnJVcUVGSVNBaERoZ3loVzdkdVZLaFFBWjFPUjNaMk51bnA2ZWoxK2tJM0xzek56V1hObWpXbXllQzdkKy9tMkxGaitQajQ0T0hod1pZdFczQjJkdWJRb1VOOC9mWFg3TjI3bHhvMWFoVDk0SVVvQTBrT2hQZ0hNMlFueHlydFhJeVhyMXdyZVNGOUljUVRFYXVKdzJnMEdyTnk5RCtWZHl5bGRmMzZkYVpPbllxOXZUMWp4NDVsOE9EQkxGNjhtQTBiTnBDV2xzWVBQL3hndHZaL2NuSXk0ZUhoQlhvRkhoVVNFc0t0VzdkWXRHaVJXYm1EZ3dNeE1URUYzbjdyOVhxT0hUdFdJRG5RYXJVa0pTV2hVcW1vWExteWFRVXlnUG56NTNQOCtIRmF0bXhKdDI3ZE9ISGlCTG01dVFWaUNRNE9adnYyN1l3Yk53NHZMeTk4ZlgwSkNRa2hNVEdSaFFzWG9sYXJVYXZWOU9yVmkyWExsaFY3WDA1T1RuVHQyaFdOUm9PbnB5YzFhdFF3YmNRR2NPblNKWnljbk1yMGR2K2pqejZpWnMyYXBvVHBQLy81RHg5ODhBRmJ0MjQxNjJrNGZQZ3dUWnMybGNSQVBGYks4ZzVBQ1BIa1JFVkZaWU54VzJCd01OZXUrMk13R01vN0pDSCtOWXhHSXhHUlVZeVpOQTBVaXFTRThNQy9UUmZlbFN0WFVLbFVUSmd3Z2ErKytvcStmZnRTb1VJRjNuenpUWll2WDg3YmI3OU54WW9WdVhIakJsbFpXZXpaczRjNmRlcVk5U1E4U3FmVHNXclZLdWJPblZ0Z0g0Um5ubm1HTDc3NG9zRHdueU5IanZEcnI3OFdxT3Zldlh0VXFGQUJsVXBGOCtiTnljdkxJeVltQmo4L1AzeDlmZEZxdFNRbUp1THI2MHRTVWxLQkNjbnA2ZWtrSnljemNlSkVQdi84YzE1ODhVVk9uanhKeDQ0ZDhmSHhNVzA2cHRGbzJMVnJGeDA2ZEdEMDZOSEY3Z1Rkb0VFRHVuVHBRdDI2ZGMwU0E4Z2Z2cGlhbWxyMHcvNmRYYnQyc1hmdlhyTmQwNnRWcTRhMXRUV1ptWm1tTW9QQlFIUjBkSUVkMDRYNHM2VG5RSWgvT0tNaTcyMjlYdEZ6MENzalhhMnRyZW5VL2xtY25CekxPeXdoL3RHMFdpMlhyMXdqT2lZV2pNWWNnMUZmOUxpVXA5Q3dZY040NFlVWENpeEx1bjc5ZXZyMzcyK2FXNkRYNjAwVDR4Y3VYRmhvWFVhamtmZmZmNThYWG5pQlRwMDZGZnBkYjd6eEJ0MjZkYU51M2JxbzFXcWlvNk9KaW9wQ3JWYVRrWkZobGxBOGJDQXZXN2FNcUtnb2pFWWp6czdPdUxpNDRPenNqSk9URTI1dWJ2ajYrbkwwNkZHYU4yOXU5bjMyOXZhbUZiN2F0R25EeElrVDhmVDBaT2ZPbmVqMWVyS3pzemwwNkJDLy92b3JiNy85TmsyYk5tWHg0c1VNSFRxVS92MzdNMmpRSU5PY2pOSklTMHNyOWJtUXZ6cVlTcVdpYWRPbVp1VzFhdFhpMUtsVFpHUmtFQmtaU1ZoWUdKbVptY1hPcVJEaWo1RGtRSWgvdVBEQXdGakF3NnQrMCsrenNySmJIRHY1c3hWUXR0bC9Rb2d5TWhxQkhJeUsrS3djZmZmNCt6Zmp5anVpc3JDMXRjWFcxdGFzTERBd2tNR0RCNXZ0RnV6ajQ0T25weWZ0Mjdlblg3OStCZXJKemMzbHdJRUREQjQ4dU1nR3RaT1RFL3YyN2VQeTVjdUVoSVNRa1pGQjI3WnRxVmF0R3MyYk55KzBwMkhRb0VGTW16YXQySHZvMGFNSEZ5OWVMSGJaMFA3OSs1T1ptY21CQXdjNGV2UW9JMGVPSkRJeWtpNWR1dkR5eXkrYnpsdXdZQUVPRGc3OC9QUFAvUHJycjdSdjM1NkpFeWRTc1dMRlF1dE5TVWtoSnljSGpVWkRaR1JrZ1pXZWl0T2dRUU5XclZwVllNR0VkdTNhWVc5dmI5cHZ3ZGJXRnJWYVhleU8xRUlJSVlRUTRsL09xMzZ6MHkrK1BNTDRWOG5LeXZyTHZxdXMxcTVkYS9Uejh5dnh2Q05IamhpN2QrOXV6TWpJZUN6Zm01MmRiWHpycmJlTVBqNCt4b0VEQnhyMWV2MWpxZmRKYTlLNnZkSEx1K21Ha24vTHhEK1o5QndJSVlRUTRnOTd1S1RvMDJqS2xDbWxPcTlQbno1MDdkcjFzZDJMV3ExbTBhSkZLSlZLSmt5WWdGSXBVenpGMzRja0IwSUlJWVQ0MTN2Y1NZNWFyV2I1OHVXUHRVNGgvZ3FTeWdvaGhCQkNDQ0VBU1E2RUVFSUlJWVFRL3lQSmdSQkNDQ0dFRUFLUTVFQUlJWVFRUWdqeFA1SWNDQ0dFRUVJSUlRQkpEb1FRUWdnaGhCRC9JOG1CRUVJSUljcmR0bTNiT0h2MmJLblB6OG5KS2ZMWTBhTkhpWXFLK2tOeGFEUWFEaDA2eEwxNzkvN1E5WVhadEdrVDY5ZXZSNmZUUGJZNmhYaFNKRGtRUWdnaFJMbExUazVtNmRLbHBUNS95NVl0dlBycXE4VEZ4UlU0OXQxMzMvSDY2NjlqTUJqS0hJZWpveU0vL1BBRFE0WU00ZUxGaTJXK3ZqQ1ZLMWZtcTYrK0lqZzQrTEhVSjhTVEpNbUJFRUlJSWNxZFNxV2liZHUycFQ0L1BUMGRsVXBGeFlvVnpjcno4dklJRFExbDNMaHhmMmhuWXJWYXpmcjE2eGs1Y2lUWjJkbGx1dmFISDM1ZzFxeFpKQ2NubTVXN3U3dGpaV1ZGZ3dZTnloeVBFSDgxMlNGWkNDR0VFRS9jblR0M0NBb0tJamc0bU9EZ1lDd3NMRml4WWdYT3pzNUEvbkNlT25YcWxLcXV2THc4ZkgxOStmVFRUMUdyMVdiSGpoNDlTcFVxVlhqeHhSZi9jS3dxbFlvMzMzelQ5RGtuSjRlN2QrOFNGaGFHUXFHZ1E0Y08yTm5aRmJpdVU2ZE83Tm16aDIzYnRqRjE2bFN6K2lwWHJ2eUhraFVoL21xU0hBZ2hoQkRpaVl1UGp5Y2pJNE9tVFpzeWVQQmdhdFNvZ1VLaE1CMlBpSWlnUTRjT0hEcDBpSXNYTDlLeFkwZDY5ZXBWYUYzZmYvODlZOGFNd2MzTnphdzhLeXVMenovL25HWExscUZTcVVoUFQ4ZlgxNWZXclZzWDJwaC9sRTZuSXlZbWhzaklTS0tpb29pTWpDUWlJZ0tOUmtObVppWjJkbmJZMnRyaTRPQkFXbG9hTDcvOGNvRTZiRzF0MmJoeFk0SDVEaFlXRmhpTlJuYnYzbzIvdnorTkdqWGlsVmRlS2UyakUrSXZKY21CRUVJSUlaNjQ5dTNiRnlqVGFyVjg5TkZIUkVkSEV4UVVoSyt2TDYxYXRjSmdNTEJnd1FLOHZMek1odUprWkdTUWxwWkdjSEF3M2JwMVk4YU1HZHk0Y1lNSkV5WXdhTkFnTm0zYWhJT0RBMTk4OFFWT1RrNVlXbHB5OXV4WlZDb1Z1M2J0TXZWU0FKdytmWnJUcDArVG1KaElZbUlpTmpZMjFLaFJBM2QzZDNidTNNbTRjZU40L2ZYWHFWU3BVb24zZHVYS0ZWUXFGYzJhTlVPdFZwdDZRQ0lqSTFtN2RpMlhMbDNDYURSeTgrWk5mSHg4Nk5LbHkyTjRva0k4R1pJY0NDR0VFT0tKUzB4TTVONjlld1FGQmVIdjcwOXdjREJ0MjdabDdOaXhSRVZGRVJvYXl2ejU4NEg4SkNBME5MVEFHUDNidDI4elljSUVCZzRjU0d4c0xQMzY5Y1BQejQ5VHAwN2g2dXBLUmtZR08zZnVKQzh2RHlzckt3Q1dMVnZHNWN1WEM4eE42TktsQzU2ZW5saFlXRkNqUmcwc0xDeE1jVzdhdEFrM043ZFNKUVlBQ29XQy8vNzN2eXhidG93ZVBYcVl5cXRWcThhcVZhdTRmdjA2NjlhdEs5T0VheUhLaXlRSFFnZ2hoSGdpZnZ2dE45YXZYMDl1Ymk3VnFsWGordlhyVEp3NGtUbHo1bEM1Y21YVGVVZVBIcVZseTVhbXp4a1pHVFJ2M3J4QWZhMWJ0OGJKeVlrSkV5YVllZ0cyYjk5T3MyYk5TRWxKNFoxMzNnRXdKUWFRUDk2L1pjdVdwc2IvbytyV3JWdWc3TVNKRXpnN094TVdGc2FLRlN1NGR1MGFMVnEwWVB6NDhUZzZPaFo2bnkxYXRPQ1RUejdCeHNhbXdER2xVb2xDb1VDbCt2OG1WMVpXRnBHUmthU2xwVkduVGgyY25Kd0tyVmVJOGlESmdSQkNDQ0dlaUxadDI5S21UUnNVQ2dVNm5ZNmVQWHRTdTNidEFvM2hjK2ZPOGRKTEw1aytSMGRIVTZOR2pVTHI5UER3SURjM2wvRHdjRHc4UExDMHRLUldyVnAwNjlhTjVjdVhVNzkrZlFZT0hHZzZYNnZWNHU3dVhxcDRkVG9kTzNmdVpNR0NCWFRxMUFtQVE0Y09zWGp4WWhvMmJFaS9mdjJLdkxaZHUzWUErUHY3MDZSSkU0eEdJeHFOaHBDUUVNNmRPMGRZV0Joang0NGxQRHljckt3czdPM3RzYmEyTnMxVEtDeXhFS0k4U0hJZ2hCQkNpQ2ZtNGFUajA2ZFBNMmpRSUpvMWE4YXVYYnV3c2JHaGYvLyt4TVhGY2VmT0hiTngrQkVSRVhUczJMSFErbXhzYkpnM2J4NHVMaTVNbWpRSnZWNlAwV2dFWVBEZ3dZd1lNWUlxVmFxWTVqaWtwYVdWZWduUmJkdTJVYVZLRlZOaUFQbVRqTzN0N1l1Y0hQMm9temR2a3BLU3d2ZmZmOC8yN2R0eGQzZW5RWU1HSEQ5K25LVkxsMUtuVGgxY1hGd0tyTEFreE5ORWtnTWhoQkJDUEZHcHFhbHMzYnFWQ1JNbThPR0hIMkp2YjgrdVhidW9VcVVLQVFFQjlPalJBMnRyYXdDTVJpT0JnWUhVcmwyNzBMcXNyS3lZTTJjT05XdldCUEtYR2RYcjlVRCtNS0dGQ3hlYW5SOFhGMWVxWVR1M2I5L21tMisrNGF1dnZqSXJ2M3IxS3UzYXRjUFMwckxZNnpNek0vbnNzODlZdjM0OVNxWFN0SlNxcjY4disvYnRvMGFOR3FZTjFoN3QyUkRpYVNQSmdSQkNDQ0dlcUlrVEozTC8vbjM4L1B4NDQ0MDNjSEp5b2xXclZtUmtaUEQ5OTkvenhSZGZtTTRORFEzRllERGc2dXBhYUYwcWxZcWNuQnppNHVKUUtwVm9OQnF6K1FTUHZ1RTNHQXhFUmthYXpXOG9URnhjSEhQbXpPSGRkOS9GeTh2TDdQcFRwMDR4WmNxVVlxL1B5TWhnN3R5NXRHelowbXd2ZzR5TUROYXNXY1BhdFd0TjlWNjhlSkU3ZCs0d2QrN2NZdXNVb3J4SWNpQ0VFRUtJSjhySHg0ZVZLMWZpNmVscEttdmV2RG1yVjYrbWYvLytadnNWSER0MmpPYk5tNXZ0Z2ZBb096czdObXpZZ0p1YkcrbnA2U1FrSkpqTktjakp5U0V2THc4N096dHUzTGhCUmthR1dZUC85K0xqNDVreVpRcHZ2dmttWGJwMElUczcyOVNMY2U3Y09kTFQwODJHR1JYbW80OCs0dUxGaTJZTi9qdDM3ckI4K1hJY0hSMjVmdjA2SjA2Y0lEVTFGYlZhemI1OSs2aGJ0NjdaUEFzaG5oYVNIQWdoaEJEaWlabzVjMmFCc2xPblRuSC8vbjNXclZ1SHdXQmd4WW9WMk5yYTh1MjMzNXBXSFNxTWo0OFBiZHEwd2RYVkZZUEJRRkpTRXZYcjF6Y2RyMUNoQWt1WExxVkNoUXBjdjM0ZEh4K2ZJbGNaQ2c0TzVzTVBQMlRCZ2dVMGJ0d1l5TzlGMkxCaEE5N2UzdXpaczRmWFhuc05XMXZiWXU5djRNQ0IrUHI2bXBLZjI3ZHZtNjdyMkxFajl2YjJ0R3ZYamxxMWFtRmhZWUdscFNVSER4NlU1RUFJSVlRUVFqeFpYdldiblg3eDVSSEdwOWt2di94aVhMeDRzVEVuSjhkVUZob2FhdlR4OFRHT0hqM2FxTlBwU2wyWHdXQW9VSmFRa0dCczJiS2xzVjI3ZHNiYnQyOFhlcDIvdjc5eDM3NTlaakU4ZE83Y09hT1BqNDl4eUpBaHh1enM3RkxGRVJrWmFWYjNqaDA3aXJ3MkxTM051SG56NWxMVisxZHEwcnE5MGN1NzZZYnkvaDBXUWdnaGhCQ1B5ZE9lSE1UR3hob3ZYYnBVNkxHZE8zY2FNek16SDh2M2ZQWFZWOFk3ZCs3ODRlc1BIejVzVEU5UGZ5eXgvRjFJY2lCQWhoVUpJWVFRNGkvazV1Wm1Oc2ZnVWNPR0RYdHMzL1A2NjYvL3Fldjc5dTM3bUNJUjR1OUZXZklwUWdnaGhCQkNpSDhEU1E2RUVFSUlJWVFRZ0NRSFFnZ2hoQkJDaVArUjVFQUlJWVFRUWdnQlNISWdoQkJDL0xNWWpmSEpLU25sSFlYNEc5THBkQmdWeHJ2bEhZY29YNUljQ0NHRUVQOGtDdTdGeEdwSVNFd3M3MGpFMzBoY2ZEeGFiUTRHQTVmS094WlJ2aVE1RUVJSUlmNUJGQWJkN3R6Y1BQMzROMmNTRlIxVDN1R0l2NEhFcEdUNkQza1ZvOUdZcDlBYWI1WjNQS0o4S2NvN0FDR0VFRUk4WGpYck4xbG1SUG1XVXFtd3FGWFRpNXBlTmNvN0pQRVVNaG9NSkNZbGNkMy9Kb0JPYjlDTmlnaSt1YjI4NHhMbFM1SURJWVFRNGgvSXMzNmp6aXBVeTFFWUhUQXFiTXM3SHZFME1ob1ZrR0ZVS0pMSnpuMDVMT3kycHJ3akVrSUlJWVFRUWdnaGhCQkNDQ0dFRUVJSUlZUVFRZ2doaEJCQ0NDR0VFRUlJSVlRUVFnZ2hoQkJDQ0NHRUVFSUlJWVFRUWdnaGhCQkNDQ0dFRUVJSUlZUVFRZ2doaEJCQ0NDR0VFRUlJSVlRUVFnanh0NlVvN3dDRUVFSUk4V1JWcXVSdGIrMnNxcTlRS0wyVVJvVkZlY2Nqbmc0R0JUb1V4dnM1eVlxZ3VEai96UEtPUnp3ZEpEa1FRZ2doL3FGY1hadllxaDM1V0tGUXZLRlFLSlRsSFk5NGF1VVpqWVlOWVVIK013RmRlUWNqeXBja0IwSUlJY1EvazlLcmZ0TWZGUXJGODYxYit2QjgxODdVOVBMQ3drSnlCSkZQcDlOeDk5NTlmdnpwRk5kdkJHREVlQ0FzOE1aQXdGamVzWW55SThtQkVFSUk4US9rVmFkSlc0V2w4dUtBRi9ydzRmdExVQ2prbjN4Uk9MMWV6NWhKMHpoejdnSm9jN3p1M3c4TUwrK1lSUG1SMXdkQ0NDSEVQNURSRWg5TFMwcytXcmxVRWdOUkxBc0xDOWF1WG9GQ29jQllRZFdzdk9NUjVVdVNBeUdFRU9LZnlLQjh4dDdPdHJ5akVIOFRLcFVLbFVvRkNuektPeFpSdmlRNUVFSUlJZjZCRkFwc2xFcFptRWlVamxLaHlPOWhNbG80bEhjc29ueEpjaUNFRUVJSUlZUUFKRGtRUWdnaGhQakxIRGh3Z0l5TWpQSU9RNGdpU1hJZ2hCQkNpRDlNcDlPUm01dGIzbUVVS2pNems5VFUxRktmdjJmUEhrSkRRd3VVSnlRa2NPSENoVDhVUTJ4c0xMR3hzYWJQR3pkdVpQTGt5WCtvTGlIK0NwSWNDQ0dFRUtKWTBkSFJYTDE2dGRCanNiR3g5T3JWaTE5Ly9mVVAxNzkxNjFaT256NWRwbXZDd3NMUTZYUm90VnFpb3FMdzlmWGx3SUVEZlBMSko4eWZQNS9SbzBmVHExY3ZubnZ1T1pZdlgxNnFCTWJmMzUrZE8zY1dLTmRxdFV5ZE9wVTllL2FVS2paZlgxOW16cHhKUmtZR0NvV0NZY09Ha1pDUVFHcHFLa2xKU2N5WU1hTlU5WncrZlpvOWUvYVFsWlZWNlBFTkd6WXdZOFlNb3FLaVNsV2ZFS1VoeVlFUVFnZ2hpblg3OW0zR2poMUxZbUppZ1dNdUxpNmtwS1NnMDVWdVkxMmRUc2VGQ3hmSXpzNDJsV1ZrWkRCcjFpd1NFaEpLSGRPWFgzN0ptREZqMkxadEc5ZXVYY05nTU5DMGFWTkdqUnJGc21YTCtPS0xMemgxNmhRdFc3WmsvLzc5M0wxN3Q4UTZxMWF0U3ExYXRRREl5c3BDcjljRGNQZnVYVHc4UEhqaGhSZEtGVnVMRmkySWpvN200TUdEdUxtNTBiQmhReUlpSWpoNzlpekRodytuU1pNbXBhcW5mdjM2N05peGc2VkxsNXFWSnljbnMyelpNZzRkT2tUOSt2VlJxOVdscWsrSTBsQ1Zkd0JDQ0NHRWVMb0ZCQVR3L1BQUDQrTGlVdURZdzBaK2d3WU5TbFdYVXFsazRjS0ZlSHQ3ODlsbm53RlF1WEpsUEQwOXFWU3BVcWxqYXR5NE1YWHExT0cxMTE0emxVVkVSSERnd0FFaUl5T1pNR0VDam82T2RPalFnWkNRa0JMajAycTFwS2VuRXhNVHcvNzkrNG1MaThQZjM1K05HemV5Zi85K0prNmNpTFcxZFpudU1TY25CNENsUzVkU3NXSkZ2dnZ1TzJiTW1FRklTQWlob2FIbzlYcDY5T2lCcGFWbG9mVzR1N3V6WThjT2dvS0NnUHhoVWp0MjdHRHYzcjIwYWRPR3c0Y1A1eTgvS3NSakpMOVJRZ2doaENpU1RxZmpsMTkrWWRPbVRXUm1ackozNzE1ZWZmVlZVNk0wSVNFQkd4c2JLbGV1VEZSVUZLbXBxVHp6ekRORjFxZFVLcWxmdno1dWJtNm1Nb1ZDVWV3MWhiR3pzek1ORmRMcjlXemR1cFZidDI1UnJWbzFPblhxUk1XS0ZRRndjbkxDMWRXMTJMcjgvZjM1N0xQUGlJdUxvMW16WmxTdFdwVnQyN1l4Wjg0Yzd0eTVRMXhjSE4yN2R5OHhwcDkvL3Bsbm5ua0dnOEZBYm00dU1URXgrUHI2a3BXVmhjRmdRS0ZROE0wMzMrRGk0a0o4ZkR3N2R1emd3SUVEZlB6eHg5aloyUlY1bnkxYnRnUWdORFNVQVFNR1VMZHVYV2JObXNYa3laUE5ucU1RajRNa0IwSUlJWVFvMHNHREIrblhyeCtWS2xYaS9QbnpmUExKSjNoN2U2TlNxVWhNVE9UeTVjdFlXRmp3N3J2dkVoOGZqNit2TDBPR0RPR3R0OTRxc2s0N096dXpCcnRXcTZWR2pScGxpc3RvTkdKaGtiK1BnNFdGQmFOSGp6WWRTMGhJNE5LbFMxU3NXQkY3ZTN1VXl1SkhVVGRwMG9TTkd6ZXlaY3NXM056YzJMTm5EdzBiTnFSS2xTcHMyYktGYWRPbW9WQW91SExsQ2lkT25FQ3YxL1AyMjI4WGVHdS9kZXRXdkx5OHFGV3JGbFdyVnNYTHk0dU9IVHNXMnZEZnZIa3p6czdPMUt0WGovVDBkTE56b3FLaTJMRmpCOE9HRGFONjllcW04cVpObXdJUUZ4ZUhzN096S1RISXlzcmk3dDI3WkdSazBMeDVjeGxtSlA0VVNRNkVFRUlJVWFqYnQyK3pkKzlldG0zYkJ1UTNmdDk2NnkxYXRXckYvdjM3eWNyS0lqYzNsODZkTzdObzBTSUFPbmZ1VE5XcVZZdXROenM3R3ljbko5Tm5yVlpicGlGRmtOK2pvVlFxdVgzN05nRUJBV2cwR3U3ZnY4LzkrL2V4c2JHaGZ2MzZ0R3ZYRGljbnAwTG5RNFNIaDNQMjdGbXlzckxRYURURXhzYWlVcW00ZWZNbWZmcjBvVVdMRnR5OWU1Y3JWNjVnWVdIQmUrKzloNVdWRmM4Kyt5eTllL2N1a0JpY1AzK2VlL2Z1c1huelpyUmFMWEZ4Y2NURXhIRGh3Z1dpbzZQeDlmVmw3Tml4REJnd0FKMU9oNzI5UFljUEh5NjBJZS9wNlVsQ1FnTHIxNjluMWFwVnB2S01qQXdpSWlLNGNPRUNCb09CR1RObUVCRVJRVjVlSGc0T0R0amEybkxqeGczR2p4OWZwbWNweEtNa09SQkNDQ0ZFQVRxZGp0R2pSMk52YjgrOGVmTlFxVlRVclZ1WElVT0dBUER5eXk4RE1INzhlSVlQSDI2NkxpOHZEeDhmbjJMclRrcEtva3FWS3FiUFdxMFdlM3Y3TXNXWGxaVkZoUW9WcUYyN05rbEpTWnc3ZDQ3bm5uc09uVTdINjYrL2JocUtjK1BHRGZMeThncGM3K0hoZ2FPam82bkJYNzkrZlg3NjZTZXFWNi9PNE1HRHFWYXRHaXRYcnVTNzc3NGpOVFdWWWNPR3NXUEhEcnk4dkFxTjU5cTFhN3p5eWl1bzFXcUNnb0xZdjM4L1RaczJwWC8vL3FqVmFsNTg4VVVDQWdMbzI3Y3ZLcFdLb1VPSEZudC83Ny8vUGpFeE1RQjg4ODAzN051M0QzdDdlK3JWcTBkbVppWXRXN2JrcmJmZXdzbkpLWDluWXlFZUUwa09oQkJDQ0ZHQVNxVmk4ZUxGTkduU0JKMU94OUtsUzAyOUF3OGxKeWR6Nzk0OTJyVnJCMEJLU2dwYXJSWVBENDhpNnpVYWpVUkZSWmsxc25OemM3R3hzU2xUZkZsWldkamEybUpsWlVYYnRtMVpzV0lGVGs1T3VMaTRVTGx5WlZNOFNxWFNOREg0OS9mWHIxOC9BSUtDZ3RpNGNTUEhqaDJqYytmT0RCbzBpREZqeGxDL2ZuMGNIQnl3c2JGQnFWVGk3dTVlWkR3alI0NDBEUTFxMXF3WnpabzFBL0xuTTV3OWU1Yk5temRUdTNidFV0K2ZoWVVGMWFwVkl5c3JpeEVqUmpCaXhBalRzVzNidG1GcGFZbXpzM09wNnhPaXRHUXBVeUdFRUVJVXFudjM3bFNxVkltUFAvNll4WXNYNCsvdno2UkprOUJxdFVEK2JyODllL1kwRGJIUmFEVFkyZG5oNk9oWVpKMzM3OS9IWUREZzZlbHBLbE1vRktiNUE2V1ZtcHBxV2ozb3UrKytvMlBIam5UcDBnV2xVbW1xZStmT25VVW1CNC95OC9QandZTUhyRml4QWpjM056Nzk5RlBHangrUHdXQmc3OTY5QkFVRjhjd3p6MkJsWlZWa0hZNk9qZ1dHR3VsME9nd0dBd2NQSHVUczJiTXNXN2FNeVpNbk0zVG9VUHIxNjhlTUdUTklUazR1TnJiZHUzY1hLSXVQajZkV3JWckV4OGZ6N2JmZnNuZnYzbEl2SlN0RVNhVG5RQWdoaEJDRk1ocU5MRjI2bEVHREJnSDVtNkhkdm4yYlBYdjJNSERnUVBiczJjUFdyVnRONTBkRVJGQ3paczFpNjd4MDZSSWRPM1kwU3daVUtsV1JqZHVRa0JEcTFxMWJvRHd4TVJGcmEyc2lJaUx3OC9OanlaSWxRUDU0L1JVclZtQnBhY25CZ3dmcDBLR0RLWmtwek9lZmZ3N0FraVZMT0hyMEtJbUppUmlOUnVMaTRoZzhlREN6WnMzaXhvMGJORy9ldk5qNzJycDFLNG1KaVNRbEpSRWZINDlPcDhQVzFoWVBEdzhxVnF4SWNuSXlMNzMwa21tT2dWYXJKUzB0RGFQUldHU2R4NDRkbzBLRkNrQitvakZzMkREVGFraS8vZlliZ1lHQlJFVkY4ZjMzM3hNUUVNQjc3NzFYYkl4Q2xJWWtCMElJSVlRb3dHQXdNSC8rZkg3KytXZUNnb0pvM0xneHc0Y1BaOTI2ZFdnMEdyNysrbXNHRHg1c3R1cVFuNThmOWV2WEw3TE9uSndjdG0vZnpzcVZLODNLN2UzdFRlUHJmKy9Ja1NOTW56NjlRSGxVVkJUVzF0WThlUENBWmN1V21WWWtHakZpQk1lT0hTTXVMbzVQUC8zVXRLem83NldrcFBESko1L1FwVXNYMnJkdlQxaFlHQmN1WE9EMjdkdjA2ZFBIZEYvVHBrMmpmLy8rckYyN3R0am4xYk5uVDI3ZHVrWGx5cFdwVmF1VzJlcERxMWV2eHRMU3N0aG44M3NSRVJHc1dyV0t2WHYzQXZrSmxMZTNOKzd1N293Yk44NTAzdm56NXpsMDZKRFp2QThoL2d3WlZpU0VFRUtJQW5RNkhlZk9uYU5UcDA1OC9QSEh6SjgvSHk4dkx4bzNia3lWS2xVSUNRbGg1TWlScEtTa0VCZ1lTSEp5TWlkT25LQk5telpGMXJseDQwYTZkZXRHbzBhTnpNb2JOV3JFdm4zN2lJdUxNeXNQRFEzbHdJRURKQ1VsRmFnckpDUUVhMnRyV3JSb0FlUXZYM3JyMWkzT256OVBXbG9hbVptWlhMdDJqZWpvNkFLOUVnYURnWUNBQUdiUG5zMjVjK2NZUG53NEgzNzRJWjA2ZGFKYXRXcDRlM3NEK2NuTXVuWHI2TlNwRSsrOTl4NW56cHdwOHQ3YzNOeDQ3cm5uYU5La1NZR2xTNjJzckVoTFN5dnkydC9UNlhTTUdqV0ttalZybXEzaVZLOWVQVEl5TXN6T3ZYLy9QdjM3OXpmRkxNU2ZKVDBIUWdnaGhDaWdRb1VLYk4rK3ZjQXdvWWNOOXZmZmZ4OExDd3NjSFIyWk8zY3V2cjYrZUhwNjByNTkrMExyTzNUb0VHbHBhU3hZc0tEQXg0VVdwd0FBSUFCSlJFRlVzVmF0V2xHalJnMzY5ZXRIblRwMXFGaXhJaWtwS2R5NWN3ZWowVWh3Y0xCcDBqUGtONTV6YzNQWnVYTW5hV2xwWkdWbDRlam9TS1ZLbFhCMmRzYlIwWkY2OWVvUkZ4Zkg0c1dMQzN5ZlVxbWtRNGNPQUhUcDBvV2VQWHZpNCtQRG5UdDNVS2xVR0F3R0xseTR3TDU5KytqV3JSdjkrdlhqOE9IRHpKdzVrN1p0MnpKOCtIRGF0R2xUNm5rU1pVa01JTCtYb0ZtelpnV2VmZTNhdGZIMTllWElrU05FUmtZU0hSM05sU3RYYU4yNmRabnFGNkk0a2h3SUlZUVFvbEMvYjV6cWREcGlZMk5adUhDaFdYbS9mdjBJQ3d2and3OC94TkxTc2tBOVo4NmN3YzdPam5mZWVhZlE3MUVvRkt4ZXZackF3RUN1WDc5T2Ftb3FGU3BVWVBqdzRUUnQydFJzOGpMa041NWZldWtsNXN5WlUrSUdaMEZCUVFRSEJ4ZDUvR0hTY2Z6NGNjNmRPMGVWS2xXSWpZMmxldlhxckZ1M3puVGVDeSs4QU9UUExWaTZkQ24xNnRWajh1VEoxS2xUcDlCNmMzSnllUERnQVJZV0ZseStmSm4rL2ZzWEcrZnZ6WjQ5bTlUVVZMT3l4bzBiODlOUFAxR2xTaFhxMWF1SHZiMDkxdGJXUmU2dUxJUVFRZ2doQkFCZTladDkxYXI5YzhhL2dsNnZOMlpuWi84bDMxVlc1OCtmTjM3NTVaY2xuaGNhR21yczFLbVRNU0FnNExGOTk3WnQyNHcrUGo3R3RtM2JHaU1qSXg5YnZVK0NWcXMxZWpkdGJmVHlicmFtdkg5M1JmbVNuZ01oaEJCQy9DbEtwYkxRblg2ZkJ1M2J0eTl5cU5PamF0ZXV6YkZqeDB6TG96NE9JMGFNSUNrcGlSWXRXaFRvL1JEaWFTWEpnUkJDQ0NFRVBOYkU0S0dwVTZjKzlqcUZlSkprdFNJaGhCQkNDQ0VFSU1tQkVFSUlJWVFRNG44a09SQkNDQ0dFRUVJQWtod0lJWVFRUWdnaC9rZVNBeUdFRUVJSUlRUWd5WUVRUWdnaGhCRGlmeVE1RUVJSUljUlQ0Y3laTSt6ZXZSdWRUbGVxODNVNkhYcTl2dEJqbHk1ZHdzL1A3N0hFcGRmclN4MlRWcXZsMnJWcmFEU2FBc2YyNzkvUGloVXJpSXVMZXl4eENmRWtTSElnaEJCQ2lLZUNTcVhpZ3c4K0lESXlzbFRuWDcxNmxkNjllM1A1OHVWQ2ovMzN2Ly9sN3QyN0pkYXpjdVZLbGl4WndwMDdkMHhsOSs3ZEl5Y25oMXUzYmpGdTNEaDY5ZXBGZkh4OGlYVVpEQWErK2VZYit2VHB3NGtUSjh5T05XblNoSDM3OW5IcTFLbFMzSjBRNVVNMlFSTkNDQ0hFVThIUzBoSlhWMWRxMXF4WnF2UFQwdExRNlhTNHVyb1dPQllVRk1Uenp6OVA3ZHExUzZ5blg3OSt6Sm8xaXhzM2JyQnYzejRBdG0zYlJuaDRPTDE3OTZaQ2hRbzBhZEtFS2xXcWxGaVhqWTBOYTlhczRjQ0JBMVNxVk1uczJNTmRrbHUzYmwyYTJ4T2lYRWh5SUlRUVFvaS9oRWFqNGViTm13UUhCeE1VRkVSQ1FnSno1ODZsYWRPbUFNVEd4cGFxTWYvUThlUEhXYlJvRVRWcTFEQXJqNGlJNE9yVnErelpzNmRVOVRSbzBJRDkrL2NURUJCZ1Z1YnA2Y25nd1lPNWZmczJiZHEwS1hWY0FBTUdEQ2hRcGxhckFRb2tEVUk4VFNRNUVFSUlJY1JmSWpVMWxRY1BIbEM5ZW5XNmR1MUs3ZHExcVZDaGd1bDRSRVFFdFdyVjRzS0ZDeHcvZnB4YXRXb3hiTmd3VTZQNlVhR2hvVGc3TzlPaFE0Y0N4OWFzV2NNYmI3eUJoNGNIT3AyT2l4Y3ZVcXRXTFR3OFBJcU1UYTFXMDZwVks5Tm52VjZQcmEwdEFFcWxFanM3dXo5ejZ3QW9GQW9Bckt5cy9uUmRRandwa2h3SUlZUVE0aS9oN2UyTnQ3ZDNnZkt0VzdkeS9mcDFidDI2UmQyNmRhbFZxeGJWcTFkbi9mcjFXRnBhOHVxcnI1ck96Y3ZMSXkwdGpaMDdkOUs3ZDI5V3IxN040Y09INmRXckZ6Tm56dVMzMzM0aktDaUl2THc4M25yckxlenQ3UWtJQ0NBaUlvS1BQLzY0MEI0QW5VNUhWRlFVWGw1ZXByTGc0R0JlZU9FRklMOFhZZm55NVRnNE9CQWRIYzNtelp1cFg3OStvZmVvMVdyWnRHa1ROV3ZXcEYrL2ZnV09QMHdRY25OekNROFBSNkZRVUtkT25iSTlTQ0dlSUVrT2hCQVdYdDVObDZPZ05TaWN3VmloNUV1RUVJK1ZBcjBDa28xR1FqS00ycWtKd2NIcDVSM1NrNUNabWNtOWUvY0lDUWtoSUNBQWYzOS9uSjJkV2JKa0NYMzY5R0hvMEtITW5UdVg2dFdyRXhFUndjYU5HK25aczZkWkhkbloyUXdZTUlDbVRadHk1ODRkMnJScHc2MWJ0emgyN0JndnYvd3l1M2Z2WnRldVhWaGJXNXZlMEI4L2ZweDU4K2FaeHZ3L2xKS1N3b1VMRi9qbW0yOElEUTFsOGVMRjlPM2JsNlNrSk9MaTRtalJvZ1VBZ3dZTm9uUG56bVJtWnVMaTRsS2dGeUU5UFoxVHAwN2g1K2RIV0ZnWXQyL2ZadnIwNldSa1pCQWRIVTFTVWhJeE1UR0VoWVZoTkJvWlAzNDhlWGw1dUxpNDRPSGh3ZkRod3d2RUprUjVrZVJBaUgreDZ0VWJPeWx0TE00b0ZEUlJXMW5ScFBFek9EZzRsSGRZUXZ6cjVHaHp1QlVZUkZKeWNuczdoYnFYdFhlakZ5S0RiMTRwNzdnZWg5allXQll2WGt4Q1FnS1ZLbFhpd1lNSHRHN2RtbEdqUnVIaDRZR0ZoUVVBTjIvZVJLVlNVYjE2ZFNDL3dWMnRXclVDNC9NZEhCeDQ5dGxuZWU2NTUramV2VHNBdDI3ZG9sS2xTbHk1Y29VUFAveXd3REFrbFVxRnA2ZW4yYkNpMDZkUDg4MDMzOUN0V3pmbXpwM0wrUEhqNmRhdEd3QzNiOS9tL2ZmZkp5Y25CMTlmWDdadjM0NjF0VFZ6NXN3cGRIaVJXcTNHd2NHQlljT0c0ZTN0elVzdnZjUUxMN3hBY25JeTMzNzdMUXFGZ29ZTkc5S3paMDkyNzk3TmhnMGJzTGEyZm53UFdZakhTSklESWY3RkZEYksrVXFsb3NtVVNlT1lNbUdzcWJ0YkNQSFhNeHFOSER4eWpMbnZMSExMeWMzN0duaW12R042SE56ZDNkbXdZWVBwNzVmcDA2Zmo2dXBLMWFwVlRZa0J3TGx6NS9qUGYvNWoraHdkSFcwMnpPZFJIaDRlNU9ibWtwQ1FnRXFsd3RMU2trcVZLakY0OEdEMjd0MUxkSFEwRXlaTU1QVWNhTFZhM056Y3pPcm8wcVVMWGJwMEFTQThQSnpxMWF1YmtvcjI3ZHR6NTg0ZHRtelpRdHUyYmVuVHB3OUxsaXdoTlRXVnFsV3JGb2pIMHRMU1ZCZjgveHdGT3pzNzNuMzMzUUxueTkrMTRta20reHdJOFMvbDZ0ckVWcWxRekt6dlhaZXBFOGZKUDFaQ2xET0ZRc0dBRjNyejVvU3hLS0NobDFkRHQ1S3YrbnQ0K1BkTGZIdzh1Ym01akJ3NWtqdDM3ckJzMlRMVDVtSW5UcHlnVDU4K3Btc2lJeU9MWE5MVTF0YVdiNzc1aGtXTEZ1SHY3NDllcjhkb05BTFF0MjlmenB3NXc4YU5HMDNucDZhbTR1am9XR1I4MmRuWlpzdVVabVJrY09YS0ZSWXNXTURBZ1FQUjYvVzBhZE9HQmcwYWxIaXZXcTBXR3h1YkVzOFQ0bWtseVlFUS8xSldEa1pYZ0xhdFdwWjNLSDlieWNuSmFMWGFRbzhaalVZeU16UC9WUDBHZzhIczg1bzFhNWcrZlRveE1URi9xdDRuTFNBZ2dQVDBwM3ZJL1BuejUvSDE5UzN2TUFyVnJFbmovUDlSSzVxV2J5U1BsOEZnWU5XcVZYVHYzcDJOR3pkeTh1UkpZbU5qMmJCaEExZXZYa1dwVk9MajQyTTYvL2J0MjBVdWEycGxaY1dnUVlOWXYzNDlIVHQyUkt2Vm1uWkt0cmEyNW9NUFBxQml4WXFtOCtQajQzRnljaW95dHZUMGRMUGpkbloyTkduU2hDbFRwcENhbXNvdnYveGkxak5RbkpDUUVDcFhya3hZV0JpSERoMGlMeSt2d0RsS3BUUy94Tk5MZmp1RitKZFNZdUVBVUt0bTRkMzJqME5VVkpUcHJlQ2ZrWkdSUVZKUzBtT0k2UC9wZERyQ3dzSTRmZm8wbXpkdlp2YnMyYXhjdVpJSER4NlV1bzZMRnkvU3BVc1hRa0pDQ2h6VDYvVjA3OTZkYmR1MmxibytnOEhBenAwN3ljM05CV0Q5K3ZWOCtlV1hwdU5hclpaZmYvMlZoSVNFVXRXbjArbEtmUDVSVVZHY09uWEs5TmIxY1RoMzdodzlldlFvOUxrVTV0YXRXd1FHQmhaSWhoNzE0NDgvc25idDJqSWxIZE9uVDJma3lKSHMyTEdqd0RHOVhzLzQ4ZU5adm54NXFldjdxemc5Zk1OdFZKVnVKN0MvaVRWcjFuRDY5R2wrKyswM3VuZnZ6dFNwVTNudnZmZnc4UERnNjYrL1pzeVlNYVllQnIxZXovWHIxNHRNRGxRcUZibTV1YVNucHhNWkdVbHNiS3paRUtXNmRldnkrdXV2bXo2SGhZVlJ1WExsSW1OTFRFekUxdGFXOFBCd2R1L2VqVjZ2cDFHalJreWFOSW1aTTJkeStmSmxubnZ1dVZMZDUrSERoL0h6OCtPenp6NmpaOCtlV0ZwYUZqaEhrZ1B4TkpNNUIwS0lQK3phdFdzb0ZBcWFOMjllNlBHREJ3OXk4T0JCdnZqaUM2cFZxL2FIdnljeU1wS1JJMGN5WWNJRVJvMGFWZXJyWW1KaStQTExMNmxldlRwWldWbWtwNmVqMSt2Snk4dERyOWZqNU9TRW82TWp0cmEyT0RvNnNtZlBIbzRjT2NLZVBYdHdkM2N2c1g0Zkh4OXljM01MYlhUbzlYcDBPaDEzN3R3cGRieEtwWklMRnk2WUVwYXVYYnN5Y3VSSSt2WHJSNlZLbGJoeDR3Ymp4bzJqU1pNbXBhcnY1czJiVEpvMGlhNWR1N0p3NFVKVUt2Ty84bE5TVWxpOGVESFhybDNqbFZkZVllYk1tYVdPdFRqdTd1N285ZnBTUFVPQVk4ZU9zV3ZYTG1yVnFzWFdyVnV4dGJWRm85SHcyV2VmNGVibXhwMDdkL0QxOVVXbjA5R3paODlDbDhJc3pNS0ZDMW00Y0NFZmZmUVJnd2NQTmx0UHYxbXpacVpZeFYramF0V3FiTml3d1d4M1lHZG5aNXljbk5CcXRmVG8wUU85WG8rRmhRV1hMbDFDcDlOUnIxNjlRdXV5dGJYbDIyKy9KVFEwRkRzN08wNmRPc1hFaVJQTnprbEtTc0xaMlJtdFZzdVZLMWZvMzc5L2tiRUZCd2Z6MDA4L0VSa1p5VWNmZldSS05KbzBhVUoyZGpaMmRuYkZKcThQSlNZbXNuLy9manAyN01qeTVjc0wvSm1EL0NGV2haVUw4YlNRMzA0aHhCOTI4ZUpGdnZycUszNzY2YWRDeC9PNnVMaVkzc2lWeGRLbFM2bGV2VHJEaHcvSHdzS0NldlhxWVRRYXk5VFFodnlHMy9uejU1azVjeWF0VzdjdWRzd3g1QThIQ0F3TUxQVjRZVHM3TzFRcWxhbmU4K2ZQMDZCQkF5cFZxc1NsUzVkd2RIUmszcng1WllwNTRzU0p2UEhHRzJpMVdobzFha1RuenAxUnE5V0VoWVdoVXFsNDdiWFhTbDFYczJiTldMRmlCZSs4OHc0aElTR204ZEo2dlo0REJ3NndlZk5tMnJWcngrelpzNHRzaEJYSFlEQVFIUjJOdmIyOTJiUE56czZtWnMyYXBkNDBhdGFzV1hoNmVySmh3d2Fpb3FMdzl2Ykd6YzJOcTFldk1tM2FOQ1pNbU1DOGVmT29XTEZpcVJNREFFZEhSOWF1WFV0WVdKaFpZdkR3bUVLaEtIS3Rldkg0RFJzMnJFQlpWRlFVbXpadFl0MjZkU2lWU3JadDIwWkNRZ0tuVDUrbVc3ZHVacjBCajJyY3VERTJOamFtdC9rNm5hN0EvZ1hIangvbnlwVXI1T1RrWURRYWk5M2grTVNKRXpnN083TnExU3JUcE9TZ29DQ1dMbDFLcjE2OXlNM05aZFNvVVN4ZHVwVEdqUnNYV1krenN6UDkrL2RueG93WlJTWUFSZDJURUU4TFNRNkVFSDlZWUdBZ25UcDFLckxSbloyZGpidTdPODdPem1XcU56MDluYlZyMTlLOWUzZmMzTnl3c0xCQXJWWVgrNDk3WVJRS0JkV3JWOGZMeThzVW8wNm5JeUFnZ0ZPblRuSHAwaVZzYkd6NDZxdXZVQ2dVMUtoUkE1MU9aelpXdVRBNm5ZNjdkKzl5NjlZdGpFWWowNlpObzJYTGxodzdkZ3dMQ3d1MmJkdkd0bTNiK085Ly8xdm1pWW1OR2pWaTI3WnRwZ2JLaHg5K0NNREdqUnQ1KysyMzBXZzBoSWVIYy9mdVhhcFdyV3BhZXJFb0hUdDI1TWNmZjBTdFZxUFQ2Zmp4eHg4NWZmbzBZV0ZoTkcvZW5EbHo1cFJwU2NVelo4NXc2ZElsZ29PRHVYUG5EcFVxVmFKMTY5Wm1TVkJVVkJTMWF0VXEwMzBQSFRxVUlVT0dtQTIzcUZLbENxNnVyaWdVQ3JLeXNzeFdzaW1Mb2xhOFVhbFUyTnZiLzZFNnhaOFhFeFBEeHg5L3pNY2ZmMnlhRER4czJERDY5dTJMWHE5bjNMaHhSVjdyNWVWbDluT2RNMmRPZ1VVVmhnNGR5b0VEQndnTkRXWHUzTG5GL2xsczI3WXRvMGFOd3M3T2pzREFRSTRjT1VKT1RnNUxseTQxZlU5MGREU2pSbzJpVjY5ZWpCdzVzdENOeXhRS1JhR3JFejFLSml1THA1MGtCMEtJUHlRcEtZbGJ0MjZ4Wjg4ZURBWURWNjVjTVJzdUFQa1RkaC85Qjl4Z01KUnFyRzJ0V3JXd3Q3YzNXM3JRYURUK29iZThhclhhN0UyZHI2OHZ2Lzc2S3c0T0RyejU1cHUwYU5IQzFLaDRPTXlvSkltSmlhYUpobzZPam93ZE81YW9xQ2l5czdQNS9QUFB1WEhqQm5GeGNiejQ0b3VsaWxHcjFmTGpqejh5WU1BQU1qSXlzTEN3NE15Wk0wUkZSUkViRzR0T3B5TW1Kb1k5ZS9iZzR1S0N2YjA5WjgrZUpTQWdnSDc5K2pGLy92eGloeWs4YlB6bjV1YlNwVXNYK3ZidHk0OC8vc2o4K2ZNWk9YSmttWjZyajQ4UHRyYTI5TzNiRnk4dnIwSjdoUjZ1TXJOMzcxNE9IejVNaFFvVkdETm1USW5KM2U5L056SXpNMDAvRDVWS1pmbzVwYVdsWVcxdFhlaFk3ckpRS3BXbXBTN0ZYMHVyMVJJWUdNaktsU3ZOL254YVdsb3ljK1pNR2pSb1lMWjZVRWtLVzIxTm9WQXdac3dZTEN3c1NweE0vTTQ3NzVqKzM5dmJ1OUJWaWQ1KysyMnlzN001ZnZ3NFo4K2U1ZGxubjJYYXRHa0Zsa2d0U1ZuUEYrS3ZKc21CRU9JUCtmYmJieGsxYWhTVksxY21QRHljQ1JNbU1IUG1URjU1NVJVQWNuSnlpSWlJd0dnMHNuNzllbjcrK1dleXNyS1lPSEZpc1dOL0lYOGxrdCtQNDlkcXRYOW8zb0xCWURCcmZMUnIxNDUyN2RvQitUMGJnWUdCYURRYW1qVnJWdXBoTUs2dXJzeWVQWnVjbkJ5dVhyMUtUazRPeTVZdFk5Q2dRYVNscGJGbHl4YW1USm1DU3FYaTNyMTdIRDE2bElDQUFIcjA2TUZMTDcxVW9MNFRKMDZ3YWRNbXJsNjlpbzJORFo2ZW5sU3ZYcDMyN2R2ajRlRlJhQ1A0MUtsVHFOVnFrcE9UU1VoSU1HdHdhRFFhUHZyb0kxNTY2U1d6QnZtamJ5enQ3ZTJ4c2JFeERkUFI2WFRjdjMvZk5Fem80YzZ3ditmZzRFQ3JWcTBLbE1mR3hySnk1VXJpNCtPNWUvY3VkbloyTkcvZW5QSGp4ek4xNmxSV3JGakJnUU1IQ3EzVGFEUVNHQmhJdlhyMVRFbE9abVlteWNuSnBrMnIvdk9mLzdCOCtYSSsrK3d6TkJvTmd3WU40dTIzM3k2MFBzai91WC85OWRmY3UzZVBxVk9uRnRoSUMvNi9RZmx3ZUZSc2JDeDE2OVl0ZGxVYjhYaW8xZW9pSi9nKzNOanNjU2lwWjYwd1JiM0FVS2xVTEYrKy9FOVBZaDh6WnN5ZnVsNklKMDJTQXlGRW1kMi9mNS9UcDArYlZvRTVmUGd3VmF0V3BXUEhqbno2NmFjY09uUUllM3Q3WW1OajZkMjdOOTI2ZGFOSGp4NE1HemFNNzc3N3JzVGtJQ3NyQ3hjWEY5UG5uSndjckt5c3lqeDNBZklidlJZV0Z2ajcreE1lSG81R295RWlJb0tRa0JEVDhKZG5ubmtHTHk4dnJLMnRpMXpkSnlRa2hPdlhyNlBWYWtsSVNDQThQSno0K0hoVUtoV1RKazFpN05peFZLdFdqUnMzYnVEdjc0K2JteHViTjI4bVBEeWM1czJiMDdselo3cDI3VnBvZkpzM2I2WnYzNzVNbWpUSlZKNlJrY0hkdTNjNWMrWU0vdjcrOU92WGo4NmRPd1A1cXdHMWJObVM5ZXZYRnpvRXlzM05EYlZhemJ4NTgvajU1NS9OanVYbDVSRVJFY0hWcTFleHRMVGszWGZmSlNRa2hOallXR3hzYkxDeHNVR3RWak55NU1naUcybXhzYkVFQndkejY5WXQvUHo4Q0FrSlllVElrY3laTTRmTXpFeUdEaDNLM0xselRXLzlIUndjR0RCZ1FJRjZjbk56K2VXWFg5aTZkU3MzYjk2a1U2ZE9mUFRSUndEczNidVhWMTk5MVpUWURSdzRrSzVkdTVLZW5vNmRuVjJoRGZpMHREUisrKzAzL1B6OHVIYnRHbEZSVWJpNXVXRnZiMDlHUmdZcEtTa2tKU1VSSFIxTmVIZzRlWGw1ekpvMWkrenNiT3p0N1hGM2Q2ZEJnd1ptUHdjaEhyZUhmNDZGZUZwSmNpQ0VLSlBBd0VCbXpKaEIvLzc5U1V0TEl5Y25oNk5Iai9MNTU1L2o2ZW5KcEVtVG1EQmhBdG5aMlhUdDJwWFhYbnZOOU1iZjB0S3l4TVFBOG9jc1BkcHpvTlZxUzV3SFVKVHM3R3lVU2lWVnFsVGg5dTNiM0xoeGcrclZxOU91WFR0VDQvQ2htemR2RnJvbU9lVDNGc1RGeFpHV2xvYTN0emQ5K3ZTaFJvMGFUSjA2bFlrVEo5S2hRd2NNQmdOdnYvMDJXN2R1SlNFaGdjdVhMek41OG1SR2pCaFJaSHpYcmwwalBqNmUvdjM3bTY1L3VJUmorL2J0YWRPbURULzg4QU96WnMxaTQ4YU50R3paa280ZE85S3hZOGRpNzN2Um9rV2NPWE1HeUU5c1ZxNWNTVXhNRExtNXVkU3BVd2V0Vmt2ZHVuVjU5ZFZYOGZUMExEYnhPbjc4T0NkUG5pUW1Kb2FNakF4eWNuTHc5dmJteFJkZnBFK2ZQbWE5Rzk5OTl4MTE2dFF4RzU2VmtaRlJvQ2RpelpvMS9QampqM1R0MnBYSmt5Y3pmdng0VTYrS1ZxdkZhRFF5Y3VSSUlIK3AwNisrK2dvckt5c21UNTVjNUp0OW5VNUhkSFEwelpzM1ovcjA2YXhac3daM2QzZXNyS3o0OHNzdk9YSGlCSzZ1cmpScTFJZ0dEUnFnVXFsWXNXSUZEUnMyTFBaWkNpSEV2NGtrQjBLSU1qbHo1Z3paMmRuNCtma1JGUlhGeVpNbldiMTZ0ZG1RSDZWU3ljV0xGNmxUcDQ2cFBETXprOXpjM0ZKTlZOVm9OR2JMZGViazVQemhTWHlabVpsWVdscFNwVW9WaGc0ZHlwa3paMGhNVEtSbno1NmNQWHZXZEo1T3AwT3BWSktUazFOb1BRNE9Ea3llUEJuSWYvdCsvLzU5Rmk1Y1NIcDZPcnQyN1dMUm9rVk1tRENCTjk1NGc1bzFhMUt6WmszVWFuV0pRMVE4UFQyWk0yY09ucDZlQUt4WXNRS2RUbWRhWGNmWDF4ZFhWMWRXclZwVjVNVGF3aWlWU2xOUFJkMjZkVm03ZGkzWjJkbW00VFdmZnZvcDF0YldwVnI5NTdubm5zUER3NFBLbFN2ajZ1cktzbVhMQ0EwTkxYUWM5L256NTgyR01pVWtKS0RUNlFyRVBuMzZkS1pObTRaQ29TQTdPeHVBWjU1NUJzZ2ZjakpxMUNpMmI5L080Y09IYWQyNk5mWHIxMmZEaGcwMGJOaVE0Y09IRnhxbnM3T3oyVkszR1JrWnB0KzNDUk1tTUdIQ0JMUHozMzMzM1Q4OWIwRUlJZjVwWkJjT0lVU1p2UDc2Ni96MDAwOXMyclNKaGcwYk1tclVLTHk5dlVsTlRUVTc3OGNmZjZSWHIxNm16eHFOQnNoZjY3dzRScU9SVzdkdW1hMEVZakFZQ2l4RldWb1pHUm1tQ2JrM2I5NGtQRHpjTkZiOTRSdGpyVmJMVHovOWhGS3BMSExINDBjOWVQQ0FVYU5HVWExYU5kYXNXWU8xdFRWdnZQRUd2WHIxWXUzYXRZU0VoR0EwR3RGb05MUnYzNzdZdXFwV3JXbzJEMEdwVkpydWRmLysvV3pZc0lGMTY5Ymg1ZVZGVWxJU2dZR0IvUExMTDF5OGVKRzB0TFFTWTQyS2lzTFB6dzliVzF1emNmZng4ZkdtRGFhMFdpMzM3dDByc2c2VlNrV2pSbzF3ZFhVbEx5K1B5NWN2czNEaFFuSnljdmowMDA5Tnp5d2pJNE9MRnkrYS9kd2pJeU9wVktsU29hc0NQUnp6bjVPVGcxcXROdXR0aUkrUFo4Q0FBWHo3N2JmTW5EbVRHalZxNE96c3pOQ2hRMHU4NTRjZVBIaGdtck1naEJDaWRLVG5RQWhSSmc4YjJvR0JnVnk5ZXBVUFB2aUErL2Z2TTJ6WU1EWnUzRWpkdW5YUmFEUmN1blNKQlFzV21LN1RhRFNvMWVwaWR5a0Z1SGZ2SGxsWldiUnMyZEpVcGxLcGl0MkFLQ3NycTlDZUJhUFJTRXBLaW1rdXdZY2Zmc2lxVmF0d2RIVEUydHFhNk9ob0lIOG96UDM3OTJuUW9FR1JQUWNQcGFhbTh0NTc3ekZ2M2p4OGZIeVlObTBhaXhjdnBtN2R1dWgwT2hZdFdzU0NCUXVZT1hNbXpzN09wVnI5NkNHRHdVQmlZaUlhallhWW1CaFNVbElJQ0FqZ3hSZGZSSy9YWTJWbGhZV0ZCVGs1T1dSbVpsS2hRZ1crL2ZiYklpZFNHNDFHVnE5ZXpmdnZ2dy9rSjBkMzc5NmxkdTNhaElXRjhjc3Z2M0R5NUVuOC9mMkpqbzZtWThlT0xGbXlwTmlKMmQ5OTl4MkRCdyttYXRXcVhMcDBpWFBuemhFUUVNQ0dEUnY0K2VlZjhmVDBORnZwNWVIM0ZTY3JLNnRBRDB0YVdocHo1c3hoOU9qUmRPalFBVjlmWHpwMzdseW1OZUxEd3NLb1VxVUtPcDJPaUlpSVFudXRDbHZsUmdnaC9zMGtPUkJDbEZsVVZCVExsaTFqL2ZyMVJFUkVjT25TSmF5dHJmbmtrMDlZdDI0ZG16WnRZdURBZ1dZTjQ3Q3dNR3JXckZsaVkrelFvVU8wYTljT0J3Y0hVMW1GQ2hXS2ZVdiswMDgvMGJ0Mzd3TExlU1lsSlFINXljWG5uMy9PK1BIalRSc1lOV3ZXalBYcjE5TytmWHUwV3ExcE9FcHh5VUZvYUNnZmZQQUJFeWRPcEduVHBrRCttLzZkTzNkU3UzWnRCZzBhaEp1YkczMzY5R0hLbENsRnJzYnlxQjA3ZG5EZ3dBRXlNakxJemMwMTdjdFFzMlpONnRTcFE3dDI3YWhXclJxelo4OHVzYTdmMjc1OU81VXJWemJ0bVZDeFlrWGVlKzg5WG4vOWRhWk9uWXFIaDRlcDhkeTJiVnNDQWdMSXlzb3FNam00ZnYwNjY5YXR3OGZIaDdObnp6Sm8wQ0EyYmRyRWtDRkRDQWtKWWMrZVBRVTJhUXNJQ0NneE9VaE5UVFg5dkxWYUxScU5oanAxNnZEeHh4OHpidHc0cksydE9YWHFGTys5OTE2cDd6MDhQSnowOUhTT0h6L09qUnMzek9hV1BLbzBTK3ZxZExxLzVZNjJScU5SRDhieURrUDhUUmovLzcrRnI4b2cvalgrZm4vYkNTSEtWVkJRRUZPblRzVmdNREJ5NUVoYXRHakJpQkVqYU4rK1BRY09IT0QrL2Z0Y3ZueVozYnQzbTEzbjUrZFg0aTY4Y1hGeGZQLzk5M3o5OWRkbTVRNE9EcVNucDVPWW1HaTJpdEZEL3Y3K05HclVxTUNiNFh2MzdxRldxekVhall3WU1jSnNzeSsxV3MzMjdkdEpTVWxCcFZKaFoyZkhybDI3eU0zTkxUUzJJMGVPY09mT0hWYXZYbzNSYU9UdzRjUHMyN2VQNk9ob1huLzlkYk1sRTF1MWFrVmFXaG9wS1NuazV1WVdPeVJxK1BEaHBwMWdDMXR1ODlhdFc5eStmYnZJNjR0eTl1eFoxcTlmejZlZmZtb3FxMWF0R201dWJqUnAwZ1FmSHg5VCtjTWhZZlBtelN0MmJmbDMzbmtIRnhjWEJnNGNhRGJmNExQUFB1UHUzYnRrWm1iU3UzZHZVN25SYU9UaXhZdE1tVEtsMkZnMUdnMEtoWUxUcDA5ejZ0UXA1cytmRCtUdll2ekJCeDh3ZXZSb3JLMnRhZHUyYmFudmY4dVdMV2kxV3M2ZVBjc0hIM3hRNU0rZ05NbUJuNThmdTNmdnBtWExsZ3dZTUtCTW04YVZLNlBDTHpNcnE3eWpFSDhUZXAwT3ZVNEhCc052NVIyTEtGK1NIQWdoeXVUa3laTWtKQ1RRczJkUEprK2VqTHU3dStuWXhJa1RHVE5tRElzV0xjTGUzcDZvcUNnOFBEeElUazdtbDE5K01kdG82UGQwT2gzdnZQTU9FeWRPcEdiTm1nV090MnZYanJmZWVvczVjK1pRcDA0ZGxFb2x1Ym01WExod2dSTW5UbEMxYXRVQ3ljSDkrL2RScTlYazV1YVNuSnhNU0VnSWNYRnh4TWZIbzlGb2lJMk5KU1ltaHN6TVRCbzJiSWlOalExNnZiN0FkMnUxV3RxM2IwL2Z2bjBaTzNZc2ZuNSs5T3paa3lWTGxyQnAweWF6amJSQ1FrS1lOV3NXa3laTjRzU0pFN3p4eGh1OCsrNjd4U1pHcnE2dVJSNnpzcklpSXlPanlPTkZXYng0TVdxMW11Yk5tNXVWMTY1ZG04ek1UTE95NE9CZ2F0YXNXZWhTcTQrYVBYczJQajQrQlhvV25KMmRtVEpsQ2l0V3JBRHlrenhYVjFmVDVPK1NOais3ZHUwYVFVRkJiTm15aFUyYk5wbDZPaUEvR1ZVcWxhU2xwWEgyN05rU043T0MvTitsa3lkUDByeDVjMWF2WGwzc3BPUFM5QWkwYXRXS21qVnJNbm55WkxadjM4NnlaY3RvMXF4WmlkZVZONFdTVzluWld0Wit0b21wRTR2ZWJWZ0lnQS9YZlliZVlFQmhvYnhhM3JHSThpWEpnUkNpVEFZUEhveTN0M2VCTmZBTkJnTkxseTVsMkxCaHBrMnlZbU5qR1RkdUhEcWREaXNyS3pwMTZsUm9uWHE5bnVYTGw5T3BVNmNpSjV4T256NmRHVE5tTUd6WU1OUnFOVlpXVm1SbVpwcjJKZmg5Zy9jaG5VN0gwcVZMMFdxMTJOblo0ZUxpZ3JPek00MGJONlpqeDQ3WTJkbWhVcWs0ZWZJa1gzenhSYUVUWjlWcXRhbkJ1blRwVXRMVDAwMURaWktUazFHcFZHZzBHdmJzMlVOWVdCakxseS9ubVdlZW9YZnYzb3dhTllwWFhubUY1NTkvbnY3OSs5TzZkZXRTdmExK0tEMDl2ZFRuUG1yWXNHSDQrZmtWR0tOZnUzWnR6cDgvVDBoSUNKR1JrVVJGUmFIUmFMQ3dzQ0F0TGMxc09OZnZGYlo4cWs2blkvNzgrYnoyMm11bW9WWmJ0MjRsTWpLU2dJQUEyclZyVitJOGs1TW5UK0xtNXNhNmRldE1pVWVkS0dYdEFBQWdBRWxFUVZSOGZEenIxNjhuSkNTRXpaczNFeFlXeHV6WnN4a3laQWdUSjA0czl1MjlTcVZpK3ZUcGRPdldyY1RWaUVvN1hLaFNwVXA4OHNrbkRCa3loTW1USjNQdzRNRkNlN0dlSnJscDhaZXRIS284V1BmcHBzcGhZZUdNSGptQ0J2WHJsV25laHZobnk4M041VlpnRUJ1M2JPWGt6NmN4R28weFlVRTNvc3M3TGxHK0pEa1FRcFNKbTV1YjJXNjhEKzNhdFl1WFgzN1piREpxcTFhdGNIWjJKaWdvaUpVclZ4YTZscjVXcStYQWdRTU1HemFNdW5YckZ2bTk3dTd1N05xMWk4REFRRUpDUWtoTFM4UGEyaG9YRnhjYU5XcFU2SkNjRGgwNmtKNmV6dWpSbzB1OHI5cTFhM1AwNk5FU0c3SlZxbFNoU3BVcVhMNThtWnMzYjNMOStuWG16Sm1EVnF0bDdOaXhabSs5SzFXcXhPYk5tM24vL2ZmeDkvY25LQ2lJSmsyYThPYWJieFlhNys4WkRBYXVYcjFhNlBNdXlXdXZ2VmFnMXdDZ2RldldCQWNIODUvLy9BZG5aMmNxVnF6NGg4ZlQ1K2JtOHQ1Nzc5RzNiMS82OU9saktwODZkYW9wZVN4cXJQK2p1blRwUXI5Ky9YQnhjU0VsSllYdnZ2dU91M2Z2MHFWTEZ4WXRXb1JTcWFSNjllck1uajJiRlN0VzhNTVBQL0RLSzYvUXYzLy9JcC9qeXkrL1hPTDNXbGhZbVAyOFNsSzVjbVZHalJyRjJyVnJUWnUyUGMxaVltS3lQTlV1ejZtc0xJNGNQSEtzK3NFang4bzdKUEVVTXhxTndibDUrdWVCd2pkN0VmOGFza3lERVA5U1huV2JOVk9vOEZ2eTdqeUdEeDM4cCtveUdBd1lESVpDRzVrWExsekF5c3JLMUp2d05GdS9majFWcTFabDRNQ0JKWjZyMVdwNTg4MDNNUnFOYk5teTViSEdvZEZvV0xSb0VTRWhJYVNrcExCbzBTSmVlT0dGeC9vZGo4T1JJMGYrcjcwN2o0L3hhdjhIL3BrbGs0UWtrc2dxSVJFU2lRcXhMMThpbnFJdEhyRXZWYlJxTFgwVUthcVdLbXBOclVFM2xLTEVFbFNKcDdZazFpQWtSQ0pCSkpGZDltVXltWm43OTBlYSsyZGtWMzNTMXVmOVQxOXp6NWxyenR5djFPdGM5N25PT2VqWXNXT0ZaVkgrL3Y3dzhQQ29NdUY3R1R0MzdzUVBQL3dBclZZTFUxTlREQm8wQ0pNblQzNnBXTys4OHc1T25EaFJxK1JJcVZUaXE2Kyt3dXpaczJ1MUUxVnRSTjZQeG9DaG95Qm9oV2x4MFhlMnY0S1FVZ2UzTnQ0UWhHWlNTR3dGaVlUYm1CTUFRQ0lJR2tHTHAxb3BZdUtqN3Z4UzEvMGhJcUk2NU9qczRkSFV6VVA0YWY5QmdVcVZsSlFJV3EyMnh1MHpNek9Gckt5c1A2VXZ1Ym01UXUvZXZRVWZIeDlCbzlIOEtkL3h1dHV4WTBkZGQ2RkM5eUtqaEtadUhvSmppelpUNi9yZkNTSjYvYkNzaUlqb2Q3VXRyNm51OU9NL3d0allHQWNPSElDWm1SbjM0ditUUEgrYU1oRVJsV0p5UUVUMEYyVnVibDdYWFNBaW90Y002dzZKaUlpSWlBZ0Frd01pSWlJaUl2b2Rrd01pSWlJaUlnTEE1SUNJaUlpSWlIN0g1SUNJaUlpSWlBQXdPU0FpSWlJaW90OXhLMU1pSXZyRDR1TGljUGJzV2VUbjU4UGIyeHVPam81MTNTVWlJbm9KVEE2SWlGNkNJQWhZdFdvVnBreVo4c3JPSXlndUxvYSt2djRyaWZXODFhdFh3OFRFQkpNbVRhcjFRVzhWaVkrUHg0SUZDK0RvNkFoVFUxTVlHaHJDek13TU4yL2V4TFZyMTNEcTFDa2NQWG9VaG9hR3I2RDNSRVQwdjhUa2dJam9KV2cwR2dRRUJFQVFCQ3hZc09DVnhEeDc5aXoyN2R1SFZhdFd3ZDdlL3BYRUJBQmJXMXRzM0xnUm8wZVBocW1wS2Z6OC9CQVZGUVZmWDE4b0ZBb0F3Smt6WitEczdJeW1UWnRXRzY5Smt5WklTMHZEdkhuejRPN3VMbDVQU2twQ2RIUTBkdTdjeWNUZ0w4UysyUnZONVhyeU14SUo2Z21BQXVDUjIxUkdFQ1NBU2hDUUpVaFUvM3B5LzM1eVhmZUk2aDZUQXlLaWwzRDkrblZZV2xyaTQ0OC9ycktkUnFPQlRDYXJVY3lVbEJRa0p5ZkR3TUNneW5ZaElTRklTVWxCdjM3OVVLOWV2V3JqT2pvNndzTENBcWFtcGdDQXpwMDc0L0RodzJKaUVCb2FpaSsrK0FMVzF0WTRldlJvamZwYUZnc0E4dlB6RVJZV2hvc1hMNkpmdjM2d3RiV3RVUXo2OHptNHR2YVJRTEphSXBGSW5aczd3YU4xYThqbE5mdDdwSCsrRWxVSmJ0NitnOGR4VDZ3bDBJOTNhTkY2NnBQbzhCL3F1bDlVdDVnY0VCRzloRDE3OW1EdTNMbFFLQlJRcVZSUUtCUjQ5T2dSc3JLeVVGaFlpUGo0ZUlTRmhlSFNwVXV3czdQRHlwVXI0ZXpzWEdYTWt5ZFBZdUhDaFRBMU5VVmVYaDcwOVBTd1pjc1dtSm1ab2FDZ0FFK2ZQa1ZTVWhKVUtoVmlZMk94YTljdUhEeDRzTm9Fd2RqWUdNYkd4dUpyR3hzYm1KdWJRNlBSNE1jZmY4U3hZOGN3WThZTURCbzBDQUJRVkZSVTdaTi91VnlPWGJ0MmlkOXRhMnVMaVJNbm9tWExsbUtiNE9CZzlPalJvOG80OU9keGFORzZxUVRTVmRaV2x0S2ZkMzhQaHlhTkllR2tBYjFBRUFURVBIeUVZZSsrTDgvTHkvL0cwZEhqY0Z6YzdleTY3aGZWSFNZSFJFUzFkUFBtVFNnVUNuaDZldUxFaVJQWXRHa1R0bS9manZEd2NHemJ0ZzB6Wjg1RXAwNmRNR2pRSUp3OWV4WkxseTVGVVZGUmxUR0RnNFBSc21WTDlPclZDL2Z2MzhlMGFkUHc3YmZmSWlJaUF1N3U3aGd5WkFpc3JLeGdaR1NFdTNmdll2ejQ4ZWpZc1dPTlpnNzA5ZlhGV1FJQU1EUTBSSDUrUHJadjN3NDNOemNjT1hKRW5OMTQ5dXdad3NMQzBMdDM3eXBqR2hvYTRyMzMza1BidG0wcmZEOHBLUW5IamgxamNsQ25wTjFrTXFrczRPQlBzTEcycXV2TzBGK1VSQ0tCUy9ObThQOXBCOTRaTkVJR1BVMXJBRUYxM1MrcU8wd09pSWhxb2FTa0JCczNic1JYWDMwRkFMaDgrVEljSEJ6ZzRPQUFQVDA5R0JrWm9YLy8vbUo3TXpNenlPVnl2UEhHRzVYR0xDNHV4b0VEQjdCeTVVb0F3SVVMRjJCdWJnNHJLeXUwYTljT3hzYkdjSEp5RXRzWEZoWkNKcE5WVzlKVXBxeGNhZno0OGZqNDQ0L1JxbFVyNk92clkvcjA2ZVhhN3RxMUMycTF1dHJrb0ZXclZqaCsvRGdzTFMxaFlXRUJpVVNDZ29JQ0pDVWw0Y0dEQnpoeTVBaWlvNk9SbVpuNXloWnNVKzFJSUxnYjFhL1B4SUJxcEhGamU4amxjcFJvTk8zQjVPQzF4dVNBaUtpR2twS1M4T1dYWDhMZTNoNEZCUVVJREF6RXJWdTNzSGZ2WHNqbGNsaFlXRUN0VmdNQXRGb3RwTkxTbzJSTVRVMHJYWGVRbjU4UEh4OGZkTy9lSGRuWjJYajQ4Q0hPbkRtRGI3NzVCcWFtcHJDM3QwZGlZcUxPWjFKU1V0Q3BVNmRLQjkxcXRScm56cDNEMWF0WGNmbnlaYWpWYXVqcjYyUHExS25vMEtFRGdOSW4vMXUzYmtYNzl1MmhVcW1Ra0pDQTgrZlA0OWF0VytqWHIxKzE5MkxhdEdsWXUzWXRwa3laZ295TURHaTFXaWdVQ3BpYW1xSlJvMGJvMEtFREZpNWN5TVNnTGtrazFzL1BHQkZWUlNhVmx2NmJKWkUxcWV1K1VOMWlja0JFVkVQNzkrL0h2WHYzMExseloxeStmQmw3OXV6QjJyVnJZV0ZoQVFBd01EQkFabVltSmsyYWhJeU1ERXllUEJsR1JrWlZsdjdFeHNZaUppWUcxdGJXQUVxZjNLOWZ2eDVXVnFWUGUyMXRiWEh2M2owVUZoWWlNek1UV1ZsWnVITGxDdHpjM0NxTktaRklZR0ZoQVU5UFQweWNPQkY1ZVhsWXZYbzFPbmJzaVB2Mzc4UE56UTFmZmZVVi9QejhjUGJzV1dpMVdsaGFXc0xKeVFsVHBrd1JFNGlxR0JnWVlOR2lSZUxyUzVjdVlmLysvWmcxYXhhYU5XdFdvL3RKOURvS0NBaEE3OTY5WVdSa1ZOZGRJYW9Ra3dNaW9ocjY0SU1QTUdYS0ZCZ1pHV0hmdm4wWU9uUW8ycmR2TDc0di9mM0oyL2J0MjhXWmd1RGc0Q3JQTHZEdzhNQ1pNMmNnazhud3pUZmZZTUtFQ1RyYmd6WnQyaFJYcmx6QjNMbHpZV0ppQWlNakkxaFpXY0hPenE3U21ES1pETzNhdFJOZlIwZEhJekV4RVo5OTlobm16WnNIQUhCeWNvS3ZyNi9ZUnF2Vklpc3JDdzBiTnF6OWpRSGc3dTZPLy96blB4ZzZkQ2lhTld1Ry9QeDhKQ2NuSXlNakEwQnBHZEx6aTZMcG4wT3RWb3N6UjM4MUJRVUZVS3ZWYU5DZ1FZM2FIeng0RU8zYXRVUHo1czExcm1ka1pDQXFLZ3JkdTNldmRSK1NrMHQzQnkzYnhXdjc5dTBJQ0FqQXJsMjdhaDJMNkgrQnlRRVJVUTJWbGNqY3VIRURaODZjd2ZMbHkzSHk1RW00dXJxS1Q4dGxNbG01RWlJOVBiMHE0OHBrTW9TRmhlSFJvMGRZdlhvMXNyT3pFUmtaaVM1ZHVzRFcxaGJidG0xNzZST0hueng1Z3BVclY4TEF3QURMbGkyRGdZRUJJaU1qY2ZueVpTZ1VDbVJtWnFLZ29BQVpHUm00ZnYwNlhGeGNzSDc5ZXAydFNvSFNBYUJHbzBGUlVSR3lzN1B4N05relpHUmtJRDA5SGFtcHFVaExTd01BckZtekJvc1hMNFpHbzRGQ29ZQWdDQ2d1TG9hZW5oNisvZmJiS21jODZLL3I2ZE9uU0VsSjBVbUd5eVFuSitQOTk5L0hzbVhMMEsxYnQ1ZUt2MnZYTGpnNE9LQlhyMTQxL2t4Y1hCenM3ZTJoVnF1UmtaR0I1T1JrUEgzNkZBa0pDVWhKU1VGS1NncGlZbUpRV0ZpSUlVT0d3TWZIcDlvRUpqdzhIRkZSVVZpOGVMSE9kYVZTaVpreloyTGV2SGtZTVdKRXRYMExEUTNGenovL2pLVkxsMElpa1dEVXFGRTRkT2dROVBUMGtKbVppVFZyMXRUb041NC9meDdwNmVrWU1HQkFoVE9RMjdadFEweE1ER2JQbnYxS3owYWgxeHVUQXlLaVdvaUlpTURNbVRQRm12M0preWZyRE55MVdpMDJiOTZNMk5oWURCZ3dBQVlHQnRXZVNod2RIUTBmSHgrMGJkc1dFeWRPUk9QR2pURnk1RWh4ellKTUpoUFBTOGpQejY5Uk9ZSldxOFcrZmZ2d3d3OC9ZTUNBQVFnTEN4UFBUekEzTjhjMzMzeUR3TUJBbUptWmlkdGJidG15Qlh2MjdLa3czc2FORy9IcnI3OUNyVmJEeHNZR05qWTJzTFcxaFkyTkRkemMzT0RsNVlYZmZ2c05peGN2UnNlT0hjdjk1b0tDQWg2TTlqY1dHUm1KK2ZQbjQ4eVpNK1ZtbHhvMmJJanM3R3h4dlUxMTFHbzFybDY5aXZidDI0dC9FMlZyYndJREE4VXl2ZXJzMkxFRENRa0o2TnExSzJ4c2JHQnRiWTAyYmRyb2xPeW8xV3JNbURFRGh3OGZ4dURCZzZ0TlRoczFhZ1FURXhNQXBRdi85ZlgxSVpQSjhQRGhROWpaMmVIZi8vNTNqZnJXdm4xNytQcjY0dGl4WXhnelpneGF0bXlKK1BoNEpDWW1Zc3lZTVdqZHVuV040cmk2dW1MRGhnMjRmZnUydUFrQ0FHUmxaV0hyMXEwSUNRbkI0TUdEcXowYmhhZzJtQndRRWRWQ1ptWW1ySzJ0c1h6NWNuRlBmMEVRQUpUVytrdWxVcnp6emp1d3NiR0JrWkVSZ29PRHEwME8xcXhaQTRsRWd0YXRXOFBiMjd0Y0NjVFNwVXVSbkp5TW8wZVBJaUlpQXI2K3ZuajMzWGN4Y09EQUNtT0hoNGRqN2RxMXlNckt3clp0MnlBSUFtN2V2Q20rYjIxdERhbFVLczZFS0pWS0dCZ1l3TWJHQnMyYk55ODNhd0FBYytiTXdadzVjd0JBSENnOVB5QXB1d2RHUmtZVjlxbCsvZnBWM2dQNmE0dUlpRUNmUG4wcUxEc3IyNmEzcHJOQ1Vxa1VTNVlzUVlzV0xiQjE2MVlBZ0tXbEplenQ3V3VjR0FDbHBXek5temZIdUhIanhHdng4ZkVJQ0FoQVFrSUNwazJiQmxOVFUvVG8wUU14TVRIVjlrK3BWQ0l2THc5SlNVazRmUGd3VWxOVEVSNGVqdTNidCtQdzRjUDQ2S09QYXB6Z2x2M0c0dUppQU1EeTVjdlJvRUVESERseUJMTm56MFpNVEF4aVkyT2gwV2p3MWx0dlZUcTdhR3RyaTcxNzl5SXFLZ3BBYVpLOWQrOWUrUHY3bzNQbnpqaHg0a1MxLzc0UTFSYi9vb2lJYXFGbno1N28yYk1uQUNBdkx3OUhqaHhCZ3dZTk1IRGdRRWdrRXNoa3NuTDF5dFdWTWl4YXRBaFdWbFppMmNEdDI3Zng2TkVqOU8zYkZ3OGZQc1NkTzNld1lzVUtLQlFLZE8zYUZlKysreTVXckZpQjQ4ZVBZOU9tVGVLVFRnQUlDZ3JDckZtejBMcDFhL3owMDA4d05UVkZlSGc0TkJxTjJFWWlrVUFRQkh6NjZhZElUMCtIcGFVbFpzK2VEVU5EUTNHMm9pcEJRVUhZdVhNblB2LzhjN3oxMWxzQUlNYlhhclUxdUl2MGQ2SldxM0hwMGlWODg4MDNLQ2dvZ0wrL1A5NTc3ejF4VUpxUmtZRjY5ZXJCMHRJU2lZbUp5TW5KcVhMclhxbFVDbGRYVjlqWTJJalhKQkpKbForcGlKR1JFVlFxRllEU3Y3OWR1M2JoM3IxN2FOeTRNWHIyN0NrbTJXWm1adUtDLzhxRWg0ZGo2OWF0U0UxTmhZZUhCeG8xYW9UZHUzZGo3dHk1ZVBEZ0FWSlRVOUczYjk5cSszVDI3Rm04OGNZYjBHcTFVS2xVU0VwS1FtaG9LQW9MQzZIVmFpR1JTTEJueng0MGJOZ1FhV2xwMkx0M0x3SUNBckJodzRaS1p3U05qSXpFVFFKaVkyTXhhTkFnT0RzN3c4ZkhCek5tek5DNWowU3ZBcE1ESXFKYXlzN094cjU5KzNEbHloWE1temNQclZxMXFyU3RWcXVGUnFQQjNidDNrWmlZQ0Njbko3aTR1T2kwY1hSMFJHNXVMdmJ2MzQvVHAwK2pYNzkrR0RGaUJESXpNN0Znd1FMNCtQam9ERXlHREJtQzdPeHMrUG41WWV2V3JaZy9mNzc0bnFlbkovYnYzNDhtVFpxSVQvYUxpNHZGUVJSUU90alQwOVBEMnJWcmRmb2hrOG1nVkNxci9mMWp4NDVGYUdnb1FrSkN4T1RnK1MxYzZaL2wyTEZqR0Rod0lDd3NMQkFjSEl6Tm16ZWpSWXNXa012bGVQYnNHYTVmdnc2WlRJYkZpeGNqTFMwTm9hR2hHREZpaExqNHZTSkdSa1k2QTNhbFVna0hCNGRhOVVzUUJIRjlqMHdtdzRjZmZpaStsNUdSZ1d2WHJxRkJnd1l3TmphdU51bHQzYm8xdG0vZmp1Ky8veDQyTmpZNGVQQWdXclpzQ1Nzckszei8vZmY0NUpOUElKRkl4UFZHR28wR24zMzJXYm1uOXJ0MjdZS2pveU9jbkp6UXFGRWpPRG82d3RQVHM4S0IvM2ZmZlFkemMzTzR1TGdnTHk5UHAwMWlZaUwyN3QyTDBhTkhvMG1ULzcremFKczJiUUFBcWFtcE1EYzNGeE9Ed3NKQ1BIejRFUG41K1dqYnRpM0xqT2dQWVhKQVJGUkQxNjlmUjJCZ29EaUEvKzY3NzJCZ1lJQ2pSNDhpTXpNVEdSa1p5TS9QeDhTSkUzVUc0d3FGQW41K2ZoQUVBUnFOQnF0WHJ4Wkxlc0xDd3JCanh3NkVob2JpalRmZXdJb1ZLMkJ2YjQvOC9Iek1uajBibzBhTndzaVJJOHYxWmNLRUNVaEpTY0gxNjlmTHZmZDg4aEVYRjRmWTJGaWR3VkZXVmhiMDlmWEZKNXNKQ1Frb0xpNUdibTR1U2twS3FyMFBjcmtjbXpadDBxa3hMMHNxbnYvZDlQY1hHUmtKZjM5LzdONjlHMERwNEhmZXZIbm8yTEVqRGg4K2pNTENRcWhVS25oNWVlR0xMNzRBQUhoNWVhRlJvMFpWeGkwcUtvS1ptWm40V3FsVTFxcWtDQ2hOU0tWU0tTSWpJeEVSRVlHVWxCUThmdndZang4L1JyMTY5ZURxNm9xdVhidkN6TXlzd3ZVUVQ1NDh3Y1dMRjFGWVdDZ2VGQ2lYeTNIMzdsMzA3OThmN2R1M3g4T0hEM0hqeGczSVpESjgrZVdYME5mWFI3ZHUzZEN2WDc5eWlVRndjREFlUFhxRTc3NzdEa3FsRXFtcHFVaEtTa0pJU0FpZVBuMkswTkJRVEo0OEdZTUdEWUphcllheHNURk9uRGhSNFVEZTN0NGVHUmtaMkxKbGk4N2k1Zno4Zk1USHh5TWtKQVJhclJhelo4OUdmSHc4U2twS1lHSmlndnIxNitQT25UdVlPblZxcmU0bDBmT1lIQkFSMVlBZ0NBZ0tDc0w1OCtjeGI5NDhEQnc0VUh5dlI0OGV1SHIxS3BvM2I0NmhRNGVpVWFOR1ZaNXQ4RHczTnpkSUpCTDA2OWNQQ3hjdWhGUXFSWFoyTnJaczJZTHAwNmVqVTZkT2xYNTIvdno1Q0E0T3JqSitVRkFRTm03Y0NFOVBUL0ZhZm40K05Cb04xcTFiQjBORFExaFpXU0V6TXhONzl1d3BONnRSR2JsY0RybGNMcTVYS0R1b3JhYUxVdW12VDYxVzQ4TVBQNFN4c1RFV0xGZ0F1VndPWjJkbmNiZWVzcVIxNnRTcEdETm1qUGk1a3BJU25hMTBLNUtabVNtZTVRR1VKZ2UxM2VxMnNMQVFDb1VDelpvMVEyWm1Kb0tDZ3ZEbW0yOUNyVmJqL2ZmZkYwdHg3dHk1VTJIU2EyZG5CMU5UVTNIQTcrcnFpdDkrK3cxTm1qVEI4T0hEMGJoeFk2eGV2UnBIamh4QlRrNE9SbzhlamIxNzkxYTZjOWl0VzdmdzdydnZ3c0RBQUZGUlVUaDgrRERhdEdrRGIyOXZHQmdZWVBEZ3dZaUlpTUNBQVFNZ2w4c3hhdFNvS24vZnFsV3JrSlNVQkFEWXMyY1BEaDA2QkdOalk3aTR1S0Nnb0FBZE9uVEF2SG56ZERZVklIb1ZtQndRRWRXQVJDS0JqNDhQZkh4OHlyMW5ZV0dCQVFNR3ZGUmNBd01EYk5xMFNlZGF2WHIxc0hEaHdtby9LNVZLeGZVUGxSazNiaHpPblR1bms4dzRPRGhnMXF4WkdEUm9rRTdieDQ4ZjEvcnA3YTFidDdCeDQwYWtwNmNEZ0U0SkJQMjl5ZVZ5TEYyNkZLMWJ0NFphcmNieTVjdkYyWUV5V1ZsWmVQVG9FYnAyN1FxZ3RPUk9xVlJXZVE2SElBaElURXpVR1dTclZLb2FKOVJsQ2dzTFViOStmZWpyNjZOTGx5NVl1WElsek16TTBMQmhRMWhhV29yOWtVcWw0c0xnRjM5ZjJmOFhVVkZSMkw1OU8wNmRPZ1V2THk4TUd6WU1reVpOZ3F1cksweE1URkN2WGoxSXBWTHhySUtLakI4L1hpd044dkR3Z0llSEI0RFM5UXdYTDE3RWQ5OTlWNnNEQW1VeUdSbzNib3pDd2tLTUhUc1dZOGVPRmQvYnZYczM5UFQwZUFJNS9TbXFYM2xHUlA5TUVvMFNBSEp5Yyt1NkovU0NWMzJZbEorZm44Nys4VktwdEZ4aUFKUU9idDUvLy8xYXhlN1dyUnZXcjE4UGpVWURiMjl2Tkc3YytBLzM5M1ZYckNvZHlFcWd5YXpqcnFCdjM3NndzTERBaGcwYnNIVHBVb1NIaDJQNjlPbGlHVmxBUUFEZWZ2dHRzY1FtSlNVRlJrWkdGZTU0VmVieDQ4ZlFhclU2Ky9LWExlYXZqWnljSEhIM29DTkhqc0RUMHhPOWV2V0NWQ29WWSsvYnQ2L1M1T0I1WVdGaFNFOVB4OHFWSzJGall3TS9QejlNblRvVldxMFcvdjcraUlxS3dodHZ2RkhsZ1lhbXBxYmxTbzNLRG9nN2R1d1lMbDY4aUJVclZtREdqQmtZTldvVUJnNGNpTm16WnlNcks2dkt2djM4ODgvbHJxV2xwY0hKeVFscGFXazRjT0FBL1AzOU9XdEhyd3huRG9oZVU3bmFvcVFHTWlQY0RvK282NjdRbjZ5bTI0aVdMWGFzclVhTkdtSHYzcjFWUGxXbG1rdExLNTJGVWFvMDErcTRLeEFFQWN1WEw4ZXdZY01BbEI2R0Zoa1ppWU1IRDJMSWtDRTRlUENnemttLzhmSHhhTnEwYVpVeHIxMjdCazlQVDUxa1FDNlhWenE0alltSmdiT3pjN25yejU0OWc2R2hJZUxqNHhFV0ZvWmx5NVlCS0szWFg3bHlKZlQwOUhEczJESDA2TkdqeW9YMjMzNzdMUUJnMmJKbE9IbnlKSjQ5ZXdaQkVKQ2Ftb3JodzRmRHg4Y0hkKzdjUWR1MmJhdjhYYnQyN2NLelo4K1FtWm1KdExRMHFOVnExSzlmSDNaMmRtalFvQUd5c3JJd2RPaFFjWTJCVXFsRWJtNnV1QTF3UlU2ZE9pVStMRkNyMVJnOWVyUzRHOUxWcTFkeC8vNTlKQ1ltaXRzY2YvbmxsMVgya2FnbW1Cd1F2YVl5WTJOekc3aTFDYmwwNVZwM1ZVa0pGTldjNGt0VUZaN08rbXBvTkJvc1gvMDFJQ0E5K2ZIOUozWFpGNjFXaTg4Ly94eG56NTVGVkZRVTNOM2RNV2JNR0d6YXRBa3BLU240OGNjZk1YejRjSjFkaDhMQ3d1RHE2bHBwek9MaVl2ejAwMDlZdlhxMXpuVmpZMk94dnY1RnYvenlDMmJObWxYdWVtSmlJZ3dORFpHZW5vNFZLMWFJaSs3SGpoMkxVNmRPSVRVMUZYNStmdUsyb2kvS3pzN0c1czJiMGF0WEwzVHYzaDF4Y1hFSUNRbEJaR1FrK3ZmdkwvNnVUejc1Qk43ZTN0aTRjV09WOSt2dHQ5L0d2WHYzWUdscENTY25KNTNkaDlhdFd3YzlQYjBxNzgyTDR1UGpzV2JOR3ZqNyt3TW9UYUJhdEdnQlcxdGJUSmt5Uld3WEhCeU00OGVQNjZ6N0lQb2ptQndRdmNZMEpTVlRpeUM1MjY2ckZ6cDNhSWN1blR2Q3JJcHlBQ0w2Y3hRVUZ1SlcyRzFjQzcyRnRQUjBhQ0dzcnY1VGZ5NjFXbzJnb0NEMDdOa1RjK2JNMGRsUFg2dlY0dVRKay9EMTlVVjJkamFTazVOaFkyT0RNMmZPVkxsZVp2djI3ZWpkdTNlNTdYOWJ0V3FGdFd2WHdzdkxTeWZaaUkyTlJVQkFBTWFQSDErdXZqNG1KZ2FHaG9ad2MzT0RWcXRGUmtZR1VsTlRrWktTZ3R6Y1hCUVVGT0RXclZ1d3RiVXROeXVoMVdvUkVSR0JUei85RkY5Ly9UVzJiZHNHYzNOejlPL2ZIM2w1ZVdqUm9nV0EwbVJtMDZaTjZObXpKNzc4OGtzc1dMQUFYbDVlRmY2MnNwUERLNkt2cjQrY25KeEs3OHVMMUdvMVB2amdBelJ0MmxSbkhaQ0xpNHU0dnFmTTQ4ZVA0ZTN0TGZhWjZJOWlja0QwR291UGpiem42T3pSTnIrd3dQOThVRWp6ODBFaGRkMGxvdGViZ0F5dEJ1OC9pYmx6c3E2N29sQW84Tk5QUDVVckV5b2JzSzlhdFFveW1ReW1wcWFZUDM4K1FrTkRZVzl2ais3ZHUxY1k3L2p4NDhqTnphMHdlZWpZc1NNY0hCd3djT0JBTkcvZUhBMGFORUIyZGpZZVBIZ0FRUkFRSFIwdExub0dTZ2ZQS3BVSysvYnRRMjV1TGdvTEMyRnFhZ29MQ3d1WW01dkQxTlFVTGk0dVNFMU54ZEtsUzh0OW4xUXFSWThlUFFBQXZYcjF3dHR2djQxMjdkcmh3WU1Ia012bDBHcTFDQWtKd2FGRGg5QzdkMjhNSERnUUowNmN3Snc1YzlDbFN4ZU1HVE1HblR0M3J2RTZpZHhhcnUyU3krWHc4UEFvZCsrYk5XdUcwTkJRL1BMTEwwaElTTURUcDA5eDQ4YU5LbmMxSTZvdEpnZEVyN200bU51M0FUaGJOMnRtSlpjWjJPcHBaWVoxM1NlaTE0MVdMcFJvMUpMVXA3SGhLUUQrTWl0TFh4eWNxdFZxSkNjblk4bVNKVHJYQnc0Y2lMaTRPUGo2K2tLdmdoTEZDeGN1d01qSUNJc1dMYXJ3ZXlRU0NkYXRXNGY3OSsvajl1M2J5TW5KZ1VLaHdKZ3hZOUNtVFp0eVpXdHl1UnhEaHc3RjNMbHpxejNnTENvcUN0SFIwWlcrWDVaMEJBWUdJaWdvQ0ZaV1ZraE9Ua2FUSmsxMGRoTDc5Ny8vRGFCMGJjSHk1Y3ZoNHVLQ0dUTm1sRHNSdlV4eGNUSFMwOU1oazhsdy9mcDFlSHQ3VjluUEYzMzY2YWZsWmh2YzNkM3gyMisvd2NyS0NpNHVMakEyTm9haG9XR2xweXNURVJFUkVRRUFIRjA5ZG5icy9xYnd2NkRSYUlTaW9xTC95WGZWVm5Cd3NMQmp4NDVxMjhYR3hnbzllL1lVSWlJaVh0bDM3OTY5VzJqWHJwM1FwVXNYSVNFaDRaWEYvVE1vbFVxaFJadE9nbU1Mai9WMS9iZExkWXN6QjBSRVJQU0hTS1hTQ2svNi9Tdm8zcjE3cGFWT3oydldyQmxPblRvbGJvLzZLb3dkT3hhWm1abG8zNzQ5RiszVDN3YVRBeUlpSWlMZ2xTWUdaV2JPblBuS1l4TDltWGdJR2hFUkVSRVJBV0J5UUVSRVJFUkV2Mk55UUVSRVJFUkVBSmdjRUJFUkVSSFI3NWdjRUJFUkVSRVJBQ1lIUkVSRVJFVDBPMjVsU2tSRVJDOHRQajRleDQ4ZngralJvOUd3WWNOcTI2dlZha2drRXNoa3NuTHZYYnQyRFFxRkFtM2J0cTNSZDJ1MVdoUVhGLzhwVzVEK0VjK2VQY1BQUC8rTUlVT0d3TmJXOWcvRnVuLy9Qa3hNVEpDYm00dms1R1JFUlVYaDdObXowTlBUdzRjZmZvZytmZnE4b2w0VGxlTE1BUkVSRWIwMEt5c3I3Tnk1RStmUG42OVIrNXMzYjZKZnYzNjRmdjE2aGU5Tm5EZ1JEeDgrckZHc3dzSkNEQmd3QUJFUkViWHFjMFYrK2VVWHBLU2svT0U0QU5Dd1lVT2NQbjBhSjA2Y0FBQmN2SGdSUGo0K1VDcVZBQUJCRUxCLy8zNm8xZXBxWXgwL2ZoeUxGeTlHY25JeW5KMmRNV1hLRkxSdTNSb0pDUWwvMllQbjZPK055UUVSRVJHOU5MbTh0QWloUzVjdU5XcWZtNXNMdFZvTmEydnJjdTlGUlVXaFQ1OCthTmFzV1kxaUpTUWtRQ3FWd3NMQ291WWRya1JnWUNDV0wxOWVaWnZzN0d4b05Kb2F4WE53Y0VEanhvMEJBQjRlSHJoeTVRb1VDZ1VFUVlDdnJ5OThmWDBSR0JoWWJaem16WnZEemMwTi8vclh2OFI0TVRFeCtNOS8vb01lUFhyVXFDOUV0Y0d5SWlJaUlxcFVYbDRlSWlJaUVCMGRqYWlvS0R4NThnUkRoZ3pCaUJFakFBQXBLU2t3TURDQW5aMWRqZUlGQmdiaWl5KytnSU9EZzg3MStQaDQzTHg1RXdjUEhxeHgzdzRkT29TNWMrZUtwVHVDSUtDd3NCQVNpUVFKQ1FtNGRlc1dybCsvRGs5UFR3d2VQTGpTT1BuNStiaDM3eDUrL1BGSDhWcG9hQ2owOWZXaFZDckZXQmN1WElDcHFTbFdyVm9GZDNmM0t2dG1aR1FFWTJOakFFQ0RCZzFnWVdHQnBLUWtyRnUzRGpZMk5tQkxZMGdBQUE3WFNVUkJWQWdJQ0lDOXZUMnlzckpnWm1aV2FSdzlQVDNFeHNiQ3o4OFA2ZW5wU0U5UFI1TW1UZURpNGdJQWlJdUxnNk9qWTQzdkdWRjFtQndRRVJGUnBaUktKWktTa21CaVlvTGh3NGZEMWRVVlJrWkc0dnZ4OGZGd2RuYkd2WHYzY09yVUtVZ2tFcnozM251d3NiRXBGeXMyTmhibTV1WVZQdkZldjM0OUpreVlBRHM3TzZqVmFseTVjZ1ZPVGs2VkpoMkppWWxJUzB0RG56NTlzSEhqUnNqbGNyRUd2MCtmUHVqUW9RTmNYVjF4K2ZKbC9QampqMVVtQndFQkFaZzRjU0lhTjI2TWhRc1h3c3ZMQzVjdVhVSmFXaHI2OSs4UEp5Y245TzdkRytibTVqaHc0RUNOeW9IMDlQU2dVcWwwQnY4UkVSRll0bXlabURRQXdMNTkrekI5K3ZSSzR5Z1VDbGhaV2VIRER6K3NzSXpvNU1tVEdEWnNXSVV6TVVRdmc4a0JFUkVSVmNyUzBoTERoZzByZC8zQ2hRczRlZklrSGo1OENJbEVndHUzYjZOTm16Wll0R2dSRWhNVHNXSERCckZ0U1VrSmNuTnpzVy9mUHZUcjF3L3IxcTNEaVJNbjhNNDc3MkRPbkRtNGV2VXFvcUtpVUZKU2dubno1c0hZMkJnUkVSR0lqNC9IaGcwYjBMbHo1M0xmdjJIREJzeWVQUnRhclJaQlFVSHc5dmFHZ1lFQjNOM2RNVzdjT0xFMHljSEJBWmFXbHBYK3Z1enNiTnk5ZXhjclY2NUVRVUVCTGwrK0RDOHZMM1RzMkJIMzc5OUh2Mzc5eExaS3BSSnZ2ZlZXbFF1bVUxSlNFQklTZ3ZEd2NKdy9meDRmZi93eFJvNGNDV05qWTNUcjFrMU1ERlFxRlE0ZE9vVGR1M2RYT2JoM2NYSEJybDI3a0pxYUtzNlFQSHYyREJrWkdZaUlpTURodzRlaFVDZ3dhZEtrU3Z0RVZCdE1Eb2lJaUtoU0pTVWxlUExrQ1dKaVloQVpHWW13c0RBb2xVb3NXYklFbjN6eUNiNysrbXY4My8vOUg0WU1HUUlBOFBYMTFSbFFBMEJSVVJFR0RScUVObTNhNE1HREIramN1Yk00MHpCeTVFajgvUFBQMkw5L1B3d05EYUd2cncrZ3RQeG93WUlGc0xlMzE0bVZsNWVIcjc3NkNrVkZSVWhMUzhPdnYvNktwazJiWXR5NGNRQktrNW1Ta2hMazUrZUw2eUVxMjBVcEl5TURNMmJNd1BqeDQzSG56aDBjUDM0Y00yYk1RTy9ldlJFZUhvNnJWNi9xdEU5SlNjR29VYU1xaktWVUtyRnAweWJFeE1UQTNkMGRscGFXV0xod0lUcDA2QUFBR0Rod0lBWVBIb3ltVFp0Q3FWUWlMaTRPSmlZbW1ESmxDcXlzckNxOS8wNU9UaGczYmh5V0xWdUcxTlJVbEpTVVFGOWZIMlptWm1qU3BBbG16WnFGdm4zN1Z2cDVvdHBpY2tCRVJFUTYxR28xbGk1ZGlxaW9LTlN2WHg5NmVuclFhRFNZTzNjdVpzeVlJUTdnMVdvMWJ0eTRnWmt6WjRxZnpjL1BML2RrM2NURUJOMjZkY09iYjc0cERtVHYzYnNIQ3dzTDNMaHhBNzYrdnVWS1p1UnlPZXp0N2N1VkZVVkhSeU15TWhKOSsvWkZhbW9xenAwN3A3Tld3TkRRRU92WHI0ZWVuaDRHRFJvRUFKWHU2cE9lbmc0TEN3dGtaV1VoSmlZR0VvbEVUSEpzYlcyUmtwS0NPM2Z1SURNekUxbFpXWWlLaXFxMHpNbkF3QUJ6NTg0Vlh5OVpzZ1EzYjk1RVRFd00zbjMzWFl3WU1RSmVYbDZJajQrSFZDcUZ0YlUxYkcxdElaVld2emRNdjM3OXhJUXJPRGdZZm41K1dMVnFWWVdsVzBSL0ZKTURJaUlpMGlHWHk3RnMyVElJZ2dDSlJJSzllL2ZpeXBVcmNIWjIxaG5NM3JwMUM2YW1wbWpTcEFrQUlETXpFMUtwdE1JeUhqczdPNmhVS21Sa1pFQXVsME5QVHc4V0ZoWVlQbnc0L1AzOThmVHBVMHliTmsxTVBKUktaWVdEM3c0ZE9pQWdJQUFTaVFTTEZpM0M0c1dMZGRaQXlPVnlUSmd3UVN4RnVuMzdOaFFLUllXLzA4M05EVnUyYkVGT1RnNFdMMTZNTld2V2lPOVpXbHJDME5BUUVSRVJNREV4UVlNR0RmREZGMS9BMU5TMDJ2c1hGeGVIaUlnSW1KdWJZL1RvMGVLQ1owTkRRMlJsWmVIeDQ4ZTRlL2N1cEZJcHBrMmJoaFl0V2xRYnMwekxsaTBSRXhPREowK2U0UEhqeDBoSlNVRktTZ29LQ3d2aDVPU0VBUU1HUUU5UHI4YnhpRjdFNUlDSWlJZ3FKSkZJSUFnQ2dvS0NzSExsU3BTVWxPQ3p6ejdENHNXTFlXWm1oak5uenFCLy8vNWkrL2o0ZURSdDJyVENXUFhyMThlZVBYdHcrdlJwakJneEFocU5Cb0lnQUFBR0RCaUEwYU5IUXlLUmlMTVFPVGs1bFE3RUpSSUovUHo4OE96Wk00U0VoQ0E2T2hyOSsvZEgvZnIxeGNQVjB0UFR4VUZ5WmNrQkFHZzBHaXhkdWhSVHBrekJwVXVYY1AvK2ZYRU5nSyt2cjFpYVZCTmFyUlo3OSs3RndZTUhZV3hzakM1ZHVrQWlrVUNoVU9DVFR6N0J1blhyNE9Ua2hLNWR1MElpa2VDdHQ5NUNZR0NnVG5KUVhGeU1ZOGVPaWFWUjJkblpTRTlQUjBaR2hzNUNhSDkvZjVpWW1NRFEwQkF5bVF4cXRScTNidDJDblowZE9uWHFWT00rRTcySXlRRVJFUkZWYXYvKy9YQnhjVUZnWUNBU0VoSmdaV1dGV2JObVlldldyVGgzN2h6Mjd0MHJ0bzJNakt6MGpBSjlmWDBNR3pZTXc0Y1BCMUQ2Ukwvc3pBQkRRME9zWGJzV2x5NWRFdHVucGFWVnVzWG4vZnYzc1dQSER2VHAwd2ZlM3Q0NjZ4SWtFZ24yN05tRHhvMGJvMmZQbmdCUTVRQi8wYUpGdUhqeElwNDllNGJodzRkajRzU0o0dXpGMGFOSElaUEpNR1RJRVB6NjY2OW8zTGh4cFZ1WTNyMTdGMnZXcklHZW5oNTI3dHlKalJzM2lzbVBRcUdBdGJVMU9uZnVESmxNaHVMaVloZ1lHS0JSbzBibEZsdnI2K3VqVmF0V3VIMzdObXh0YmRHdVhUdlkyTmpBMnRvYUNvVUNCUVVGOFBUMHhKSWxTM1IyUFNKNlZaZ2NFQkVSVVlVdVhMZ0FYMTlmdEd6WkV0MjZkY1BvMGFNaENBSjI3dHlKUTRjTzRWLy8rcGU0Z3c1UVdtYms0ZUZSWVN5NVhBNlZTb1c4dkR4a1oyY2pPVGtaRFJvMEVOOTNkbmFHczdPeitEb3VMcTdTZ2JpenN6TzJiZHNtUGlFUEN3dURnWUVCM056Y0FBQmp4NDRWQjkwaElTRlZsdGswYjk0YzN0N2VZdnVuVDU5Q285SEF6czRPQnc4ZVJOT21UVEZreUJCNGVIamdndzgrUU11V0xmSDU1NS9ySEx6MjRNRURUSm8wQ1gzNzlzV2lSWXNnbDh0UlVsS2ljMkNhVENiRGloVXJrSm1aQ1JjWEYweWZQbDE4NnYraWxpMWJvbVhMbGtoUFQ4ZUtGU3N3Y3VSSThRQzBzb1NqN0w5RXJ4cVRBeUlpSXFwUS9mcjE0ZVBqZzFHalJrRWlrUUFvZlRMLzl0dHY0Nk9QUHNMMzMzOFBqVVlEbVV5R25Kd2NYTGx5QlJNbVRLZzAxb0VEQnhBYkd3c2pJeU9jTzNjT0gzMzBrVTZiek14TW1KdWJRNmxVNHNhTkcvRDI5cTR3bGx3dVI2ZE9uWERseWhVY1Bud1lBd1lNRUJkQmwvWHplZnI2K3NqTnpZVktwU3AzbXZLRUNST2cwV2h3L3Z4NVhMaHdBVDE2OUVEdjNyMnhlZk5tTkd6WUVDdFdyQUFBTkdyVUNGdTJiTUhFaVJNeFk4WU03TnUzVDF4LzRlTGlndE9uVCtza08wVkZSVkNwVk9KcnRWcU5KVXVXNkh5M1ZDclZhZk1pUzB0THRHalJBblBuemtWd2NEQUFpQW1IVnF1dDlITkVmd1NUQXlJaUlxcFF4NDRkMGJGalI1MXJLcFVLaXhZdHd2ejU4MkZoWVlIcjE2L2oxS2xUZVByMEtTd3RMY1duOXk5eWQzZEh2WHIxOE9hYmJ3SW9IU3kvV0ZJVEdCaUlHemR1b0xpNEdJSWdWSGkrUVhaMk5zNmZQdzkvZjM5WVdWbGh5Wklsa012bE9ILytQQW9MQ3hFVkZZV25UNS9peElrVHlNbkpRV3BxS3E1Y3VZSnQyN2FocEtRRW4zLytPYnAxNndhZ2RPZWpZOGVPNGV6WnMzQjNkOGVDQlF0Z2JtNk80OGVQNDg2ZE85aThlYlBPcklPenN6TysvdnByZlBUUlI0aUppZEZaSzFDV0dPVGw1ZUgwNmRPSWpvN1cyU1VwUHo4Zlo4K2VSVUpDQWhJU0VtQnVibzYwdExScWR5dWFPblVxdkx5OHhOZkZ4Y1hpL1NQNk16QTVJQ0lpb2hvcExpN0d5cFVyTVdYS0ZMR2twMU9uVGpoMDZCQnUzYnFGelpzM1YvamtIZ0FjSFIzaDZPZ292cDQ3ZDI2NXRxTkdqVUpBUUFCaVkyTXhmLzU4MUt0WHIxeWNvS0FnL1BERER4ZzJiQmplZi85OThicGNMa2RlWGg3R2pCa0RlM3Q3V0ZsWlZWdVRiMlZsaFlpSUNJd2VQVnFNZGZyMGFTUWxKV0hidG0wVmxpTzFiOThlbXpkdnJ2UnNBbU5qWStUbDVTRXJLd3N0VzdZVXI5dloyY0hTMGhLT2pvNW8yTEFoZnZ2dE42U2twRlI2QmtNWmlVUUNOemMzcUZRcUtCUUtKQ2NuQTJCeVFFUkVSRVMxNE9qcXNiTmo5emVGVituOCtmTkNUazVPdWV0Mzc5NFZMbCsrL0VxKzQ3Ly8vYTl3N3R5NVZ4THJaWlNVbFB6aEdNWEZ4Y0t4WThkMHJoVVZGZW04MW1nMHd1VEprMnNjOC9Iang4S1VLVk1FVDA5UHdkUFRVMUNwVkgrNG44OVRLcFZDaXphZEJNY1dIdXZyK20rWGlJaUlpRjZ4UHlNNW9McFZWRlFrREI4K1hQanZmLy83eW1Nek9hQXlMQ3NpSWlJaStoc3dNRERBd1lNSDY3b2I5QTlYL1puZFJFUkVSRVQwV21CeVFFUkVSRVJFQUpnY0VCRVIvVE1KMnV6bkQrRWlxb3BXRUNBSUFpUVFNdXU2TDFTM21Cd1FFUkg5QTJtaHZWbFFVRkRYM2FDL0NZMWFEYlZhRFpWYUhWTFhmYUc2eGVTQWlJam9uMGdqQzFPVmxHRGN4R2tRQktHdWUwTi9ZWUlnWU9TNER5RUlBalFTeGQyNjdnL1ZyWXBQS2lFaUlxSy9PNG1qYTV0REVvbGtTRE1uUjNUdTBCN3VyZDZBVENhcjYzN1JYNFJLcFVMNDNYdTRGbm9UVCtJVG9CV0VuVStpN2t5bzYzNVIzV0p5UUVSRTlFL1Z2TG0rZzlSd2trUXEyeUNSZ0ZrQlZVZ1FCS1VXd3RUNHFQQTlBTFIxM1IrcVcwd09pSWlJL3VrY0hRMmE2QmszMGtxa0ZuS3R3SkppQWdCb3BGSk5pVlNabnFKV0p5TTJ0cml1KzBO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dGZEL0FHVWJMdDBaZTBPSEFBQUFBRWxGVGtTdVFtQ0MiLAoJIlRoZW1lIiA6ICIiLAoJIlR5cGUiIDogImZsb3ciLAoJIlZlcnNpb24iIDogIiIKfQo="/>
    </extobj>
  </extobjs>
</s:customData>
</file>

<file path=customXml/itemProps344.xml><?xml version="1.0" encoding="utf-8"?>
<ds:datastoreItem xmlns:ds="http://schemas.openxmlformats.org/officeDocument/2006/customXml" ds:itemID="s:customData">
  <ds:schemaRefs>
    <ds:schemaRef ds:uri="http://www.wps.cn/officeDocument/2013/wpsCustomData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7783</Words>
  <Application>WPS 演示</Application>
  <PresentationFormat>全屏显示(16:9)</PresentationFormat>
  <Paragraphs>608</Paragraphs>
  <Slides>58</Slides>
  <Notes>27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58</vt:i4>
      </vt:variant>
    </vt:vector>
  </HeadingPairs>
  <TitlesOfParts>
    <vt:vector size="75" baseType="lpstr">
      <vt:lpstr>Arial</vt:lpstr>
      <vt:lpstr>宋体</vt:lpstr>
      <vt:lpstr>Wingdings</vt:lpstr>
      <vt:lpstr>Calibri</vt:lpstr>
      <vt:lpstr>江城圆体 400W</vt:lpstr>
      <vt:lpstr>微软雅黑</vt:lpstr>
      <vt:lpstr>黑体</vt:lpstr>
      <vt:lpstr>等线</vt:lpstr>
      <vt:lpstr>Arial Unicode MS</vt:lpstr>
      <vt:lpstr>等线 Light</vt:lpstr>
      <vt:lpstr>Times New Roman</vt:lpstr>
      <vt:lpstr>楷体_GB2312</vt:lpstr>
      <vt:lpstr>Times New Roman</vt:lpstr>
      <vt:lpstr>华文琥珀</vt:lpstr>
      <vt:lpstr>Office 主题​​</vt:lpstr>
      <vt:lpstr>Office 主题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（一）目的性与计划性</vt:lpstr>
      <vt:lpstr>（二）生活性与启蒙性</vt:lpstr>
      <vt:lpstr>（三）活动性与参与性</vt:lpstr>
      <vt:lpstr>（四）游戏性与情境性</vt:lpstr>
      <vt:lpstr>PowerPoint 演示文稿</vt:lpstr>
      <vt:lpstr>（一）教师</vt:lpstr>
      <vt:lpstr>（二）幼儿</vt:lpstr>
      <vt:lpstr>（三）幼儿园教学活动的内容</vt:lpstr>
      <vt:lpstr>（四）幼儿园教学活动的方法</vt:lpstr>
      <vt:lpstr>PowerPoint 演示文稿</vt:lpstr>
      <vt:lpstr>（一）实物类</vt:lpstr>
      <vt:lpstr>（二）模具类</vt:lpstr>
      <vt:lpstr>（三）媒体类</vt:lpstr>
      <vt:lpstr>PowerPoint 演示文稿</vt:lpstr>
      <vt:lpstr>（一）活动法</vt:lpstr>
      <vt:lpstr>PowerPoint 演示文稿</vt:lpstr>
      <vt:lpstr>PowerPoint 演示文稿</vt:lpstr>
      <vt:lpstr>PowerPoint 演示文稿</vt:lpstr>
      <vt:lpstr>（二）直观法</vt:lpstr>
      <vt:lpstr>PowerPoint 演示文稿</vt:lpstr>
      <vt:lpstr>PowerPoint 演示文稿</vt:lpstr>
      <vt:lpstr>（三）口授法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（一）科学性和思想性相结合的原则</vt:lpstr>
      <vt:lpstr>（二）积极性原则</vt:lpstr>
      <vt:lpstr>（三）发展性原则</vt:lpstr>
      <vt:lpstr>（四）直观性原则</vt:lpstr>
      <vt:lpstr>（五）活动性原则</vt:lpstr>
      <vt:lpstr>PowerPoint 演示文稿</vt:lpstr>
      <vt:lpstr>PowerPoint 演示文稿</vt:lpstr>
      <vt:lpstr>PowerPoint 演示文稿</vt:lpstr>
      <vt:lpstr>PowerPoint 演示文稿</vt:lpstr>
      <vt:lpstr>（一）科学运用直接教学和间接教学方式</vt:lpstr>
      <vt:lpstr>PowerPoint 演示文稿</vt:lpstr>
      <vt:lpstr>PowerPoint 演示文稿</vt:lpstr>
      <vt:lpstr>PowerPoint 演示文稿</vt:lpstr>
      <vt:lpstr>PowerPoint 演示文稿</vt:lpstr>
      <vt:lpstr> （六）重视家园合作，取得家长对教学活动的支持 </vt:lpstr>
      <vt:lpstr>（七）研究教学行为 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User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清新简约教育教学课程设计教师说课PPT</dc:title>
  <dc:creator/>
  <cp:lastModifiedBy>步同刚</cp:lastModifiedBy>
  <cp:revision>51</cp:revision>
  <dcterms:created xsi:type="dcterms:W3CDTF">2025-01-10T08:26:00Z</dcterms:created>
  <dcterms:modified xsi:type="dcterms:W3CDTF">2025-01-20T01:30:22Z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F69A0F6477FC435C81624E0344CAF668_13</vt:lpwstr>
  </property>
  <property fmtid="{D5CDD505-2E9C-101B-9397-08002B2CF9AE}" pid="3" name="KSOProductBuildVer">
    <vt:lpwstr>2052-12.1.0.19770</vt:lpwstr>
  </property>
</Properties>
</file>